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10287000" cx="18288000"/>
  <p:notesSz cx="6858000" cy="9144000"/>
  <p:embeddedFontLst>
    <p:embeddedFont>
      <p:font typeface="Arim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7" roundtripDataSignature="AMtx7mhjx4kPsEqaicdztUEk31Y7pqGv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rimo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rimo-italic.fntdata"/><Relationship Id="rId14" Type="http://schemas.openxmlformats.org/officeDocument/2006/relationships/font" Target="fonts/Arimo-bold.fntdata"/><Relationship Id="rId17" Type="http://customschemas.google.com/relationships/presentationmetadata" Target="metadata"/><Relationship Id="rId16" Type="http://schemas.openxmlformats.org/officeDocument/2006/relationships/font" Target="fonts/Arim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6" name="Google Shape;86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89" name="Google Shape;89;p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1" name="Google Shape;101;p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2" name="Google Shape;102;p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104" name="Google Shape;104;p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5" name="Google Shape;105;p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6" name="Google Shape;146;p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7" name="Google Shape;147;p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149" name="Google Shape;149;p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0" name="Google Shape;150;p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8" name="Google Shape;188;p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89" name="Google Shape;189;p4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191" name="Google Shape;191;p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2" name="Google Shape;192;p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5" name="Google Shape;225;p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26" name="Google Shape;226;p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</a:t>
            </a:r>
            <a:endParaRPr/>
          </a:p>
        </p:txBody>
      </p:sp>
      <p:sp>
        <p:nvSpPr>
          <p:cNvPr id="228" name="Google Shape;228;p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9" name="Google Shape;229;p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0" name="Google Shape;270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71" name="Google Shape;271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</a:t>
            </a:r>
            <a:endParaRPr/>
          </a:p>
        </p:txBody>
      </p:sp>
      <p:sp>
        <p:nvSpPr>
          <p:cNvPr id="273" name="Google Shape;273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4" name="Google Shape;274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12" name="Google Shape;312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13" name="Google Shape;313;p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</a:t>
            </a:r>
            <a:endParaRPr/>
          </a:p>
        </p:txBody>
      </p:sp>
      <p:sp>
        <p:nvSpPr>
          <p:cNvPr id="315" name="Google Shape;315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16" name="Google Shape;316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15.png"/><Relationship Id="rId8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9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3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8.png"/><Relationship Id="rId9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2.png"/><Relationship Id="rId8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92" name="Google Shape;92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AF5EB"/>
          </a:solidFill>
          <a:ln>
            <a:noFill/>
          </a:ln>
        </p:spPr>
      </p:sp>
      <p:sp>
        <p:nvSpPr>
          <p:cNvPr descr="preencoded.png" id="94" name="Google Shape;94;p1"/>
          <p:cNvSpPr/>
          <p:nvPr/>
        </p:nvSpPr>
        <p:spPr>
          <a:xfrm>
            <a:off x="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5" name="Google Shape;95;p1"/>
          <p:cNvGrpSpPr/>
          <p:nvPr/>
        </p:nvGrpSpPr>
        <p:grpSpPr>
          <a:xfrm>
            <a:off x="7905155" y="3326755"/>
            <a:ext cx="9335691" cy="1802903"/>
            <a:chOff x="0" y="-57150"/>
            <a:chExt cx="12447588" cy="2403872"/>
          </a:xfrm>
        </p:grpSpPr>
        <p:sp>
          <p:nvSpPr>
            <p:cNvPr id="96" name="Google Shape;96;p1"/>
            <p:cNvSpPr/>
            <p:nvPr/>
          </p:nvSpPr>
          <p:spPr>
            <a:xfrm>
              <a:off x="0" y="0"/>
              <a:ext cx="12447588" cy="2346722"/>
            </a:xfrm>
            <a:custGeom>
              <a:rect b="b" l="l" r="r" t="t"/>
              <a:pathLst>
                <a:path extrusionOk="0" h="2346722" w="12447588">
                  <a:moveTo>
                    <a:pt x="0" y="0"/>
                  </a:moveTo>
                  <a:lnTo>
                    <a:pt x="12447588" y="0"/>
                  </a:lnTo>
                  <a:lnTo>
                    <a:pt x="12447588" y="2346722"/>
                  </a:lnTo>
                  <a:lnTo>
                    <a:pt x="0" y="234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97" name="Google Shape;97;p1"/>
            <p:cNvSpPr txBox="1"/>
            <p:nvPr/>
          </p:nvSpPr>
          <p:spPr>
            <a:xfrm>
              <a:off x="0" y="-57150"/>
              <a:ext cx="12447588" cy="24038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500" u="none" cap="none" strike="noStrike">
                  <a:solidFill>
                    <a:srgbClr val="051D3A"/>
                  </a:solidFill>
                  <a:latin typeface="Arimo"/>
                  <a:ea typeface="Arimo"/>
                  <a:cs typeface="Arimo"/>
                  <a:sym typeface="Arimo"/>
                </a:rPr>
                <a:t>Cybersecurity Chatbot Evolution</a:t>
              </a:r>
              <a:endParaRPr/>
            </a:p>
          </p:txBody>
        </p:sp>
      </p:grpSp>
      <p:sp>
        <p:nvSpPr>
          <p:cNvPr id="98" name="Google Shape;98;p1"/>
          <p:cNvSpPr txBox="1"/>
          <p:nvPr/>
        </p:nvSpPr>
        <p:spPr>
          <a:xfrm>
            <a:off x="7905150" y="5567775"/>
            <a:ext cx="54969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Naoyuki Christopher H.</a:t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107" name="Google Shape;107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" name="Google Shape;108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AF5EB"/>
          </a:solidFill>
          <a:ln>
            <a:noFill/>
          </a:ln>
        </p:spPr>
      </p:sp>
      <p:sp>
        <p:nvSpPr>
          <p:cNvPr descr="preencoded.png" id="109" name="Google Shape;109;p2">
            <a:hlinkClick r:id="rId4"/>
          </p:cNvPr>
          <p:cNvSpPr/>
          <p:nvPr/>
        </p:nvSpPr>
        <p:spPr>
          <a:xfrm>
            <a:off x="16049019" y="9686925"/>
            <a:ext cx="2153256" cy="514350"/>
          </a:xfrm>
          <a:custGeom>
            <a:rect b="b" l="l" r="r" t="t"/>
            <a:pathLst>
              <a:path extrusionOk="0"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110" name="Google Shape;110;p2"/>
          <p:cNvSpPr/>
          <p:nvPr/>
        </p:nvSpPr>
        <p:spPr>
          <a:xfrm>
            <a:off x="1143000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1" name="Google Shape;111;p2"/>
          <p:cNvGrpSpPr/>
          <p:nvPr/>
        </p:nvGrpSpPr>
        <p:grpSpPr>
          <a:xfrm>
            <a:off x="1047155" y="2696617"/>
            <a:ext cx="9135070" cy="922883"/>
            <a:chOff x="0" y="-57150"/>
            <a:chExt cx="12180093" cy="1230512"/>
          </a:xfrm>
        </p:grpSpPr>
        <p:sp>
          <p:nvSpPr>
            <p:cNvPr id="112" name="Google Shape;112;p2"/>
            <p:cNvSpPr/>
            <p:nvPr/>
          </p:nvSpPr>
          <p:spPr>
            <a:xfrm>
              <a:off x="0" y="0"/>
              <a:ext cx="12180093" cy="1173362"/>
            </a:xfrm>
            <a:custGeom>
              <a:rect b="b" l="l" r="r" t="t"/>
              <a:pathLst>
                <a:path extrusionOk="0" h="1173362" w="12180093">
                  <a:moveTo>
                    <a:pt x="0" y="0"/>
                  </a:moveTo>
                  <a:lnTo>
                    <a:pt x="12180093" y="0"/>
                  </a:lnTo>
                  <a:lnTo>
                    <a:pt x="12180093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13" name="Google Shape;113;p2"/>
            <p:cNvSpPr txBox="1"/>
            <p:nvPr/>
          </p:nvSpPr>
          <p:spPr>
            <a:xfrm>
              <a:off x="0" y="-57150"/>
              <a:ext cx="12180093" cy="12305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500" u="none" cap="none" strike="noStrike">
                  <a:solidFill>
                    <a:srgbClr val="051D3A"/>
                  </a:solidFill>
                  <a:latin typeface="Arimo"/>
                  <a:ea typeface="Arimo"/>
                  <a:cs typeface="Arimo"/>
                  <a:sym typeface="Arimo"/>
                </a:rPr>
                <a:t>Original Version Limitations</a:t>
              </a:r>
              <a:endParaRPr/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1042392" y="4063454"/>
            <a:ext cx="682657" cy="682657"/>
            <a:chOff x="0" y="0"/>
            <a:chExt cx="910209" cy="910209"/>
          </a:xfrm>
        </p:grpSpPr>
        <p:sp>
          <p:nvSpPr>
            <p:cNvPr id="115" name="Google Shape;115;p2"/>
            <p:cNvSpPr/>
            <p:nvPr/>
          </p:nvSpPr>
          <p:spPr>
            <a:xfrm>
              <a:off x="6350" y="6350"/>
              <a:ext cx="897509" cy="897509"/>
            </a:xfrm>
            <a:custGeom>
              <a:rect b="b" l="l" r="r" t="t"/>
              <a:pathLst>
                <a:path extrusionOk="0" h="897509" w="897509">
                  <a:moveTo>
                    <a:pt x="0" y="167513"/>
                  </a:moveTo>
                  <a:cubicBezTo>
                    <a:pt x="0" y="75057"/>
                    <a:pt x="75057" y="0"/>
                    <a:pt x="167513" y="0"/>
                  </a:cubicBezTo>
                  <a:lnTo>
                    <a:pt x="729996" y="0"/>
                  </a:lnTo>
                  <a:cubicBezTo>
                    <a:pt x="822579" y="0"/>
                    <a:pt x="897509" y="75057"/>
                    <a:pt x="897509" y="167513"/>
                  </a:cubicBezTo>
                  <a:lnTo>
                    <a:pt x="897509" y="729996"/>
                  </a:lnTo>
                  <a:cubicBezTo>
                    <a:pt x="897509" y="822579"/>
                    <a:pt x="822452" y="897509"/>
                    <a:pt x="729996" y="897509"/>
                  </a:cubicBezTo>
                  <a:lnTo>
                    <a:pt x="167513" y="897509"/>
                  </a:lnTo>
                  <a:cubicBezTo>
                    <a:pt x="75057" y="897509"/>
                    <a:pt x="0" y="822452"/>
                    <a:pt x="0" y="729996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0" y="0"/>
              <a:ext cx="910209" cy="910209"/>
            </a:xfrm>
            <a:custGeom>
              <a:rect b="b" l="l" r="r" t="t"/>
              <a:pathLst>
                <a:path extrusionOk="0" h="910209" w="910209">
                  <a:moveTo>
                    <a:pt x="0" y="173863"/>
                  </a:moveTo>
                  <a:cubicBezTo>
                    <a:pt x="0" y="77851"/>
                    <a:pt x="77851" y="0"/>
                    <a:pt x="173863" y="0"/>
                  </a:cubicBez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cubicBezTo>
                    <a:pt x="832358" y="0"/>
                    <a:pt x="910209" y="77851"/>
                    <a:pt x="910209" y="173863"/>
                  </a:cubicBezTo>
                  <a:lnTo>
                    <a:pt x="910209" y="736346"/>
                  </a:lnTo>
                  <a:lnTo>
                    <a:pt x="903859" y="736346"/>
                  </a:lnTo>
                  <a:lnTo>
                    <a:pt x="910209" y="736346"/>
                  </a:lnTo>
                  <a:cubicBezTo>
                    <a:pt x="910209" y="832358"/>
                    <a:pt x="832358" y="910209"/>
                    <a:pt x="736346" y="910209"/>
                  </a:cubicBezTo>
                  <a:lnTo>
                    <a:pt x="736346" y="903859"/>
                  </a:lnTo>
                  <a:lnTo>
                    <a:pt x="736346" y="910209"/>
                  </a:lnTo>
                  <a:lnTo>
                    <a:pt x="173863" y="910209"/>
                  </a:lnTo>
                  <a:lnTo>
                    <a:pt x="173863" y="903859"/>
                  </a:lnTo>
                  <a:lnTo>
                    <a:pt x="173863" y="910209"/>
                  </a:lnTo>
                  <a:cubicBezTo>
                    <a:pt x="77851" y="910209"/>
                    <a:pt x="0" y="832358"/>
                    <a:pt x="0" y="736346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736346"/>
                  </a:lnTo>
                  <a:lnTo>
                    <a:pt x="6350" y="736346"/>
                  </a:lnTo>
                  <a:lnTo>
                    <a:pt x="12700" y="736346"/>
                  </a:lnTo>
                  <a:cubicBezTo>
                    <a:pt x="12700" y="825373"/>
                    <a:pt x="84836" y="897509"/>
                    <a:pt x="173863" y="897509"/>
                  </a:cubicBezTo>
                  <a:lnTo>
                    <a:pt x="736346" y="897509"/>
                  </a:lnTo>
                  <a:cubicBezTo>
                    <a:pt x="825373" y="897509"/>
                    <a:pt x="897509" y="825373"/>
                    <a:pt x="897509" y="736346"/>
                  </a:cubicBezTo>
                  <a:lnTo>
                    <a:pt x="897509" y="173863"/>
                  </a:lnTo>
                  <a:lnTo>
                    <a:pt x="903859" y="173863"/>
                  </a:lnTo>
                  <a:lnTo>
                    <a:pt x="897509" y="173863"/>
                  </a:lnTo>
                  <a:cubicBezTo>
                    <a:pt x="897509" y="84836"/>
                    <a:pt x="825373" y="12700"/>
                    <a:pt x="736346" y="12700"/>
                  </a:cubicBezTo>
                  <a:lnTo>
                    <a:pt x="173863" y="12700"/>
                  </a:lnTo>
                  <a:lnTo>
                    <a:pt x="173863" y="6350"/>
                  </a:lnTo>
                  <a:lnTo>
                    <a:pt x="173863" y="12700"/>
                  </a:lnTo>
                  <a:cubicBezTo>
                    <a:pt x="84836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D5C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descr="preencoded.png" id="117" name="Google Shape;117;p2"/>
          <p:cNvSpPr/>
          <p:nvPr/>
        </p:nvSpPr>
        <p:spPr>
          <a:xfrm>
            <a:off x="1172468" y="4140696"/>
            <a:ext cx="422374" cy="528043"/>
          </a:xfrm>
          <a:custGeom>
            <a:rect b="b" l="l" r="r" t="t"/>
            <a:pathLst>
              <a:path extrusionOk="0" h="528043" w="422374">
                <a:moveTo>
                  <a:pt x="0" y="0"/>
                </a:moveTo>
                <a:lnTo>
                  <a:pt x="422373" y="0"/>
                </a:lnTo>
                <a:lnTo>
                  <a:pt x="422373" y="528043"/>
                </a:lnTo>
                <a:lnTo>
                  <a:pt x="0" y="5280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" r="-6" t="0"/>
            </a:stretch>
          </a:blipFill>
          <a:ln>
            <a:noFill/>
          </a:ln>
        </p:spPr>
      </p:sp>
      <p:grpSp>
        <p:nvGrpSpPr>
          <p:cNvPr id="118" name="Google Shape;118;p2"/>
          <p:cNvGrpSpPr/>
          <p:nvPr/>
        </p:nvGrpSpPr>
        <p:grpSpPr>
          <a:xfrm>
            <a:off x="2019449" y="4142482"/>
            <a:ext cx="3508622" cy="468511"/>
            <a:chOff x="0" y="-38100"/>
            <a:chExt cx="4678163" cy="624682"/>
          </a:xfrm>
        </p:grpSpPr>
        <p:sp>
          <p:nvSpPr>
            <p:cNvPr id="119" name="Google Shape;119;p2"/>
            <p:cNvSpPr/>
            <p:nvPr/>
          </p:nvSpPr>
          <p:spPr>
            <a:xfrm>
              <a:off x="0" y="0"/>
              <a:ext cx="4678163" cy="586582"/>
            </a:xfrm>
            <a:custGeom>
              <a:rect b="b" l="l" r="r" t="t"/>
              <a:pathLst>
                <a:path extrusionOk="0" h="586582" w="4678163">
                  <a:moveTo>
                    <a:pt x="0" y="0"/>
                  </a:moveTo>
                  <a:lnTo>
                    <a:pt x="4678163" y="0"/>
                  </a:lnTo>
                  <a:lnTo>
                    <a:pt x="4678163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0" name="Google Shape;120;p2"/>
            <p:cNvSpPr txBox="1"/>
            <p:nvPr/>
          </p:nvSpPr>
          <p:spPr>
            <a:xfrm>
              <a:off x="0" y="-38100"/>
              <a:ext cx="4678163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Static Responses</a:t>
              </a:r>
              <a:endParaRPr/>
            </a:p>
          </p:txBody>
        </p:sp>
      </p:grpSp>
      <p:grpSp>
        <p:nvGrpSpPr>
          <p:cNvPr id="121" name="Google Shape;121;p2"/>
          <p:cNvGrpSpPr/>
          <p:nvPr/>
        </p:nvGrpSpPr>
        <p:grpSpPr>
          <a:xfrm>
            <a:off x="2019449" y="4704755"/>
            <a:ext cx="3508622" cy="1043285"/>
            <a:chOff x="0" y="-114300"/>
            <a:chExt cx="4678163" cy="1391047"/>
          </a:xfrm>
        </p:grpSpPr>
        <p:sp>
          <p:nvSpPr>
            <p:cNvPr id="122" name="Google Shape;122;p2"/>
            <p:cNvSpPr/>
            <p:nvPr/>
          </p:nvSpPr>
          <p:spPr>
            <a:xfrm>
              <a:off x="0" y="0"/>
              <a:ext cx="4678163" cy="1276747"/>
            </a:xfrm>
            <a:custGeom>
              <a:rect b="b" l="l" r="r" t="t"/>
              <a:pathLst>
                <a:path extrusionOk="0" h="1276747" w="4678163">
                  <a:moveTo>
                    <a:pt x="0" y="0"/>
                  </a:moveTo>
                  <a:lnTo>
                    <a:pt x="4678163" y="0"/>
                  </a:lnTo>
                  <a:lnTo>
                    <a:pt x="4678163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3" name="Google Shape;123;p2"/>
            <p:cNvSpPr txBox="1"/>
            <p:nvPr/>
          </p:nvSpPr>
          <p:spPr>
            <a:xfrm>
              <a:off x="0" y="-114300"/>
              <a:ext cx="4678163" cy="13910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Fixed answers regardless of context</a:t>
              </a:r>
              <a:endParaRPr/>
            </a:p>
          </p:txBody>
        </p:sp>
      </p:grpSp>
      <p:grpSp>
        <p:nvGrpSpPr>
          <p:cNvPr id="124" name="Google Shape;124;p2"/>
          <p:cNvGrpSpPr/>
          <p:nvPr/>
        </p:nvGrpSpPr>
        <p:grpSpPr>
          <a:xfrm>
            <a:off x="5897315" y="4063454"/>
            <a:ext cx="682657" cy="682657"/>
            <a:chOff x="0" y="0"/>
            <a:chExt cx="910209" cy="910209"/>
          </a:xfrm>
        </p:grpSpPr>
        <p:sp>
          <p:nvSpPr>
            <p:cNvPr id="125" name="Google Shape;125;p2"/>
            <p:cNvSpPr/>
            <p:nvPr/>
          </p:nvSpPr>
          <p:spPr>
            <a:xfrm>
              <a:off x="6350" y="6350"/>
              <a:ext cx="897509" cy="897509"/>
            </a:xfrm>
            <a:custGeom>
              <a:rect b="b" l="l" r="r" t="t"/>
              <a:pathLst>
                <a:path extrusionOk="0" h="897509" w="897509">
                  <a:moveTo>
                    <a:pt x="0" y="167513"/>
                  </a:moveTo>
                  <a:cubicBezTo>
                    <a:pt x="0" y="75057"/>
                    <a:pt x="75057" y="0"/>
                    <a:pt x="167513" y="0"/>
                  </a:cubicBezTo>
                  <a:lnTo>
                    <a:pt x="729996" y="0"/>
                  </a:lnTo>
                  <a:cubicBezTo>
                    <a:pt x="822579" y="0"/>
                    <a:pt x="897509" y="75057"/>
                    <a:pt x="897509" y="167513"/>
                  </a:cubicBezTo>
                  <a:lnTo>
                    <a:pt x="897509" y="729996"/>
                  </a:lnTo>
                  <a:cubicBezTo>
                    <a:pt x="897509" y="822579"/>
                    <a:pt x="822452" y="897509"/>
                    <a:pt x="729996" y="897509"/>
                  </a:cubicBezTo>
                  <a:lnTo>
                    <a:pt x="167513" y="897509"/>
                  </a:lnTo>
                  <a:cubicBezTo>
                    <a:pt x="75057" y="897509"/>
                    <a:pt x="0" y="822452"/>
                    <a:pt x="0" y="729996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0" y="0"/>
              <a:ext cx="910209" cy="910209"/>
            </a:xfrm>
            <a:custGeom>
              <a:rect b="b" l="l" r="r" t="t"/>
              <a:pathLst>
                <a:path extrusionOk="0" h="910209" w="910209">
                  <a:moveTo>
                    <a:pt x="0" y="173863"/>
                  </a:moveTo>
                  <a:cubicBezTo>
                    <a:pt x="0" y="77851"/>
                    <a:pt x="77851" y="0"/>
                    <a:pt x="173863" y="0"/>
                  </a:cubicBez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cubicBezTo>
                    <a:pt x="832358" y="0"/>
                    <a:pt x="910209" y="77851"/>
                    <a:pt x="910209" y="173863"/>
                  </a:cubicBezTo>
                  <a:lnTo>
                    <a:pt x="910209" y="736346"/>
                  </a:lnTo>
                  <a:lnTo>
                    <a:pt x="903859" y="736346"/>
                  </a:lnTo>
                  <a:lnTo>
                    <a:pt x="910209" y="736346"/>
                  </a:lnTo>
                  <a:cubicBezTo>
                    <a:pt x="910209" y="832358"/>
                    <a:pt x="832358" y="910209"/>
                    <a:pt x="736346" y="910209"/>
                  </a:cubicBezTo>
                  <a:lnTo>
                    <a:pt x="736346" y="903859"/>
                  </a:lnTo>
                  <a:lnTo>
                    <a:pt x="736346" y="910209"/>
                  </a:lnTo>
                  <a:lnTo>
                    <a:pt x="173863" y="910209"/>
                  </a:lnTo>
                  <a:lnTo>
                    <a:pt x="173863" y="903859"/>
                  </a:lnTo>
                  <a:lnTo>
                    <a:pt x="173863" y="910209"/>
                  </a:lnTo>
                  <a:cubicBezTo>
                    <a:pt x="77851" y="910209"/>
                    <a:pt x="0" y="832358"/>
                    <a:pt x="0" y="736346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736346"/>
                  </a:lnTo>
                  <a:lnTo>
                    <a:pt x="6350" y="736346"/>
                  </a:lnTo>
                  <a:lnTo>
                    <a:pt x="12700" y="736346"/>
                  </a:lnTo>
                  <a:cubicBezTo>
                    <a:pt x="12700" y="825373"/>
                    <a:pt x="84836" y="897509"/>
                    <a:pt x="173863" y="897509"/>
                  </a:cubicBezTo>
                  <a:lnTo>
                    <a:pt x="736346" y="897509"/>
                  </a:lnTo>
                  <a:cubicBezTo>
                    <a:pt x="825373" y="897509"/>
                    <a:pt x="897509" y="825373"/>
                    <a:pt x="897509" y="736346"/>
                  </a:cubicBezTo>
                  <a:lnTo>
                    <a:pt x="897509" y="173863"/>
                  </a:lnTo>
                  <a:lnTo>
                    <a:pt x="903859" y="173863"/>
                  </a:lnTo>
                  <a:lnTo>
                    <a:pt x="897509" y="173863"/>
                  </a:lnTo>
                  <a:cubicBezTo>
                    <a:pt x="897509" y="84836"/>
                    <a:pt x="825373" y="12700"/>
                    <a:pt x="736346" y="12700"/>
                  </a:cubicBezTo>
                  <a:lnTo>
                    <a:pt x="173863" y="12700"/>
                  </a:lnTo>
                  <a:lnTo>
                    <a:pt x="173863" y="6350"/>
                  </a:lnTo>
                  <a:lnTo>
                    <a:pt x="173863" y="12700"/>
                  </a:lnTo>
                  <a:cubicBezTo>
                    <a:pt x="84836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D5C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descr="preencoded.png" id="127" name="Google Shape;127;p2"/>
          <p:cNvSpPr/>
          <p:nvPr/>
        </p:nvSpPr>
        <p:spPr>
          <a:xfrm>
            <a:off x="6027390" y="4140696"/>
            <a:ext cx="422374" cy="528043"/>
          </a:xfrm>
          <a:custGeom>
            <a:rect b="b" l="l" r="r" t="t"/>
            <a:pathLst>
              <a:path extrusionOk="0" h="528043" w="422374">
                <a:moveTo>
                  <a:pt x="0" y="0"/>
                </a:moveTo>
                <a:lnTo>
                  <a:pt x="422374" y="0"/>
                </a:lnTo>
                <a:lnTo>
                  <a:pt x="422374" y="528043"/>
                </a:lnTo>
                <a:lnTo>
                  <a:pt x="0" y="5280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6" r="-6" t="0"/>
            </a:stretch>
          </a:blipFill>
          <a:ln>
            <a:noFill/>
          </a:ln>
        </p:spPr>
      </p:sp>
      <p:grpSp>
        <p:nvGrpSpPr>
          <p:cNvPr id="128" name="Google Shape;128;p2"/>
          <p:cNvGrpSpPr/>
          <p:nvPr/>
        </p:nvGrpSpPr>
        <p:grpSpPr>
          <a:xfrm>
            <a:off x="6874371" y="4142482"/>
            <a:ext cx="3508622" cy="468511"/>
            <a:chOff x="0" y="-38100"/>
            <a:chExt cx="4678163" cy="624682"/>
          </a:xfrm>
        </p:grpSpPr>
        <p:sp>
          <p:nvSpPr>
            <p:cNvPr id="129" name="Google Shape;129;p2"/>
            <p:cNvSpPr/>
            <p:nvPr/>
          </p:nvSpPr>
          <p:spPr>
            <a:xfrm>
              <a:off x="0" y="0"/>
              <a:ext cx="4678163" cy="586582"/>
            </a:xfrm>
            <a:custGeom>
              <a:rect b="b" l="l" r="r" t="t"/>
              <a:pathLst>
                <a:path extrusionOk="0" h="586582" w="4678163">
                  <a:moveTo>
                    <a:pt x="0" y="0"/>
                  </a:moveTo>
                  <a:lnTo>
                    <a:pt x="4678163" y="0"/>
                  </a:lnTo>
                  <a:lnTo>
                    <a:pt x="4678163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30" name="Google Shape;130;p2"/>
            <p:cNvSpPr txBox="1"/>
            <p:nvPr/>
          </p:nvSpPr>
          <p:spPr>
            <a:xfrm>
              <a:off x="0" y="-38100"/>
              <a:ext cx="4678163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No Memory</a:t>
              </a:r>
              <a:endParaRPr/>
            </a:p>
          </p:txBody>
        </p:sp>
      </p:grpSp>
      <p:grpSp>
        <p:nvGrpSpPr>
          <p:cNvPr id="131" name="Google Shape;131;p2"/>
          <p:cNvGrpSpPr/>
          <p:nvPr/>
        </p:nvGrpSpPr>
        <p:grpSpPr>
          <a:xfrm>
            <a:off x="6874371" y="4704755"/>
            <a:ext cx="3508622" cy="1043285"/>
            <a:chOff x="0" y="-114300"/>
            <a:chExt cx="4678163" cy="1391047"/>
          </a:xfrm>
        </p:grpSpPr>
        <p:sp>
          <p:nvSpPr>
            <p:cNvPr id="132" name="Google Shape;132;p2"/>
            <p:cNvSpPr/>
            <p:nvPr/>
          </p:nvSpPr>
          <p:spPr>
            <a:xfrm>
              <a:off x="0" y="0"/>
              <a:ext cx="4678163" cy="1276747"/>
            </a:xfrm>
            <a:custGeom>
              <a:rect b="b" l="l" r="r" t="t"/>
              <a:pathLst>
                <a:path extrusionOk="0" h="1276747" w="4678163">
                  <a:moveTo>
                    <a:pt x="0" y="0"/>
                  </a:moveTo>
                  <a:lnTo>
                    <a:pt x="4678163" y="0"/>
                  </a:lnTo>
                  <a:lnTo>
                    <a:pt x="4678163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33" name="Google Shape;133;p2"/>
            <p:cNvSpPr txBox="1"/>
            <p:nvPr/>
          </p:nvSpPr>
          <p:spPr>
            <a:xfrm>
              <a:off x="0" y="-114300"/>
              <a:ext cx="4678163" cy="13910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Couldn't recall previous interactions</a:t>
              </a:r>
              <a:endParaRPr/>
            </a:p>
          </p:txBody>
        </p:sp>
      </p:grpSp>
      <p:grpSp>
        <p:nvGrpSpPr>
          <p:cNvPr id="134" name="Google Shape;134;p2"/>
          <p:cNvGrpSpPr/>
          <p:nvPr/>
        </p:nvGrpSpPr>
        <p:grpSpPr>
          <a:xfrm>
            <a:off x="1042392" y="6341715"/>
            <a:ext cx="682657" cy="682657"/>
            <a:chOff x="0" y="0"/>
            <a:chExt cx="910209" cy="910209"/>
          </a:xfrm>
        </p:grpSpPr>
        <p:sp>
          <p:nvSpPr>
            <p:cNvPr id="135" name="Google Shape;135;p2"/>
            <p:cNvSpPr/>
            <p:nvPr/>
          </p:nvSpPr>
          <p:spPr>
            <a:xfrm>
              <a:off x="6350" y="6350"/>
              <a:ext cx="897509" cy="897509"/>
            </a:xfrm>
            <a:custGeom>
              <a:rect b="b" l="l" r="r" t="t"/>
              <a:pathLst>
                <a:path extrusionOk="0" h="897509" w="897509">
                  <a:moveTo>
                    <a:pt x="0" y="167513"/>
                  </a:moveTo>
                  <a:cubicBezTo>
                    <a:pt x="0" y="75057"/>
                    <a:pt x="75057" y="0"/>
                    <a:pt x="167513" y="0"/>
                  </a:cubicBezTo>
                  <a:lnTo>
                    <a:pt x="729996" y="0"/>
                  </a:lnTo>
                  <a:cubicBezTo>
                    <a:pt x="822579" y="0"/>
                    <a:pt x="897509" y="75057"/>
                    <a:pt x="897509" y="167513"/>
                  </a:cubicBezTo>
                  <a:lnTo>
                    <a:pt x="897509" y="729996"/>
                  </a:lnTo>
                  <a:cubicBezTo>
                    <a:pt x="897509" y="822579"/>
                    <a:pt x="822452" y="897509"/>
                    <a:pt x="729996" y="897509"/>
                  </a:cubicBezTo>
                  <a:lnTo>
                    <a:pt x="167513" y="897509"/>
                  </a:lnTo>
                  <a:cubicBezTo>
                    <a:pt x="75057" y="897509"/>
                    <a:pt x="0" y="822452"/>
                    <a:pt x="0" y="729996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0" y="0"/>
              <a:ext cx="910209" cy="910209"/>
            </a:xfrm>
            <a:custGeom>
              <a:rect b="b" l="l" r="r" t="t"/>
              <a:pathLst>
                <a:path extrusionOk="0" h="910209" w="910209">
                  <a:moveTo>
                    <a:pt x="0" y="173863"/>
                  </a:moveTo>
                  <a:cubicBezTo>
                    <a:pt x="0" y="77851"/>
                    <a:pt x="77851" y="0"/>
                    <a:pt x="173863" y="0"/>
                  </a:cubicBez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cubicBezTo>
                    <a:pt x="832358" y="0"/>
                    <a:pt x="910209" y="77851"/>
                    <a:pt x="910209" y="173863"/>
                  </a:cubicBezTo>
                  <a:lnTo>
                    <a:pt x="910209" y="736346"/>
                  </a:lnTo>
                  <a:lnTo>
                    <a:pt x="903859" y="736346"/>
                  </a:lnTo>
                  <a:lnTo>
                    <a:pt x="910209" y="736346"/>
                  </a:lnTo>
                  <a:cubicBezTo>
                    <a:pt x="910209" y="832358"/>
                    <a:pt x="832358" y="910209"/>
                    <a:pt x="736346" y="910209"/>
                  </a:cubicBezTo>
                  <a:lnTo>
                    <a:pt x="736346" y="903859"/>
                  </a:lnTo>
                  <a:lnTo>
                    <a:pt x="736346" y="910209"/>
                  </a:lnTo>
                  <a:lnTo>
                    <a:pt x="173863" y="910209"/>
                  </a:lnTo>
                  <a:lnTo>
                    <a:pt x="173863" y="903859"/>
                  </a:lnTo>
                  <a:lnTo>
                    <a:pt x="173863" y="910209"/>
                  </a:lnTo>
                  <a:cubicBezTo>
                    <a:pt x="77851" y="910209"/>
                    <a:pt x="0" y="832358"/>
                    <a:pt x="0" y="736346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736346"/>
                  </a:lnTo>
                  <a:lnTo>
                    <a:pt x="6350" y="736346"/>
                  </a:lnTo>
                  <a:lnTo>
                    <a:pt x="12700" y="736346"/>
                  </a:lnTo>
                  <a:cubicBezTo>
                    <a:pt x="12700" y="825373"/>
                    <a:pt x="84836" y="897509"/>
                    <a:pt x="173863" y="897509"/>
                  </a:cubicBezTo>
                  <a:lnTo>
                    <a:pt x="736346" y="897509"/>
                  </a:lnTo>
                  <a:cubicBezTo>
                    <a:pt x="825373" y="897509"/>
                    <a:pt x="897509" y="825373"/>
                    <a:pt x="897509" y="736346"/>
                  </a:cubicBezTo>
                  <a:lnTo>
                    <a:pt x="897509" y="173863"/>
                  </a:lnTo>
                  <a:lnTo>
                    <a:pt x="903859" y="173863"/>
                  </a:lnTo>
                  <a:lnTo>
                    <a:pt x="897509" y="173863"/>
                  </a:lnTo>
                  <a:cubicBezTo>
                    <a:pt x="897509" y="84836"/>
                    <a:pt x="825373" y="12700"/>
                    <a:pt x="736346" y="12700"/>
                  </a:cubicBezTo>
                  <a:lnTo>
                    <a:pt x="173863" y="12700"/>
                  </a:lnTo>
                  <a:lnTo>
                    <a:pt x="173863" y="6350"/>
                  </a:lnTo>
                  <a:lnTo>
                    <a:pt x="173863" y="12700"/>
                  </a:lnTo>
                  <a:cubicBezTo>
                    <a:pt x="84836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D5C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descr="preencoded.png" id="137" name="Google Shape;137;p2"/>
          <p:cNvSpPr/>
          <p:nvPr/>
        </p:nvSpPr>
        <p:spPr>
          <a:xfrm>
            <a:off x="1172468" y="6418958"/>
            <a:ext cx="422374" cy="528043"/>
          </a:xfrm>
          <a:custGeom>
            <a:rect b="b" l="l" r="r" t="t"/>
            <a:pathLst>
              <a:path extrusionOk="0" h="528043" w="422374">
                <a:moveTo>
                  <a:pt x="0" y="0"/>
                </a:moveTo>
                <a:lnTo>
                  <a:pt x="422373" y="0"/>
                </a:lnTo>
                <a:lnTo>
                  <a:pt x="422373" y="528042"/>
                </a:lnTo>
                <a:lnTo>
                  <a:pt x="0" y="5280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6" r="-6" t="0"/>
            </a:stretch>
          </a:blipFill>
          <a:ln>
            <a:noFill/>
          </a:ln>
        </p:spPr>
      </p:sp>
      <p:grpSp>
        <p:nvGrpSpPr>
          <p:cNvPr id="138" name="Google Shape;138;p2"/>
          <p:cNvGrpSpPr/>
          <p:nvPr/>
        </p:nvGrpSpPr>
        <p:grpSpPr>
          <a:xfrm>
            <a:off x="2019449" y="6420743"/>
            <a:ext cx="3520231" cy="468511"/>
            <a:chOff x="0" y="-38100"/>
            <a:chExt cx="4693642" cy="624682"/>
          </a:xfrm>
        </p:grpSpPr>
        <p:sp>
          <p:nvSpPr>
            <p:cNvPr id="139" name="Google Shape;139;p2"/>
            <p:cNvSpPr/>
            <p:nvPr/>
          </p:nvSpPr>
          <p:spPr>
            <a:xfrm>
              <a:off x="0" y="0"/>
              <a:ext cx="4693642" cy="586582"/>
            </a:xfrm>
            <a:custGeom>
              <a:rect b="b" l="l" r="r" t="t"/>
              <a:pathLst>
                <a:path extrusionOk="0"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40" name="Google Shape;140;p2"/>
            <p:cNvSpPr txBox="1"/>
            <p:nvPr/>
          </p:nvSpPr>
          <p:spPr>
            <a:xfrm>
              <a:off x="0" y="-38100"/>
              <a:ext cx="4693642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Emotion-Blind</a:t>
              </a:r>
              <a:endParaRPr/>
            </a:p>
          </p:txBody>
        </p:sp>
      </p:grpSp>
      <p:grpSp>
        <p:nvGrpSpPr>
          <p:cNvPr id="141" name="Google Shape;141;p2"/>
          <p:cNvGrpSpPr/>
          <p:nvPr/>
        </p:nvGrpSpPr>
        <p:grpSpPr>
          <a:xfrm>
            <a:off x="2019449" y="6983016"/>
            <a:ext cx="8363396" cy="564505"/>
            <a:chOff x="0" y="-114300"/>
            <a:chExt cx="11151195" cy="752673"/>
          </a:xfrm>
        </p:grpSpPr>
        <p:sp>
          <p:nvSpPr>
            <p:cNvPr id="142" name="Google Shape;142;p2"/>
            <p:cNvSpPr/>
            <p:nvPr/>
          </p:nvSpPr>
          <p:spPr>
            <a:xfrm>
              <a:off x="0" y="0"/>
              <a:ext cx="11151195" cy="638373"/>
            </a:xfrm>
            <a:custGeom>
              <a:rect b="b" l="l" r="r" t="t"/>
              <a:pathLst>
                <a:path extrusionOk="0" h="638373" w="11151195">
                  <a:moveTo>
                    <a:pt x="0" y="0"/>
                  </a:moveTo>
                  <a:lnTo>
                    <a:pt x="11151195" y="0"/>
                  </a:lnTo>
                  <a:lnTo>
                    <a:pt x="1115119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43" name="Google Shape;143;p2"/>
            <p:cNvSpPr txBox="1"/>
            <p:nvPr/>
          </p:nvSpPr>
          <p:spPr>
            <a:xfrm>
              <a:off x="0" y="-114300"/>
              <a:ext cx="11151195" cy="7526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Unable to detect user sentiment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152" name="Google Shape;152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AF5EB"/>
          </a:solidFill>
          <a:ln>
            <a:noFill/>
          </a:ln>
        </p:spPr>
      </p:sp>
      <p:sp>
        <p:nvSpPr>
          <p:cNvPr descr="preencoded.png" id="154" name="Google Shape;154;p3"/>
          <p:cNvSpPr/>
          <p:nvPr/>
        </p:nvSpPr>
        <p:spPr>
          <a:xfrm>
            <a:off x="0" y="0"/>
            <a:ext cx="18288000" cy="3740200"/>
          </a:xfrm>
          <a:custGeom>
            <a:rect b="b" l="l" r="r" t="t"/>
            <a:pathLst>
              <a:path extrusionOk="0" h="3740200" w="18288000">
                <a:moveTo>
                  <a:pt x="0" y="0"/>
                </a:moveTo>
                <a:lnTo>
                  <a:pt x="18288000" y="0"/>
                </a:lnTo>
                <a:lnTo>
                  <a:pt x="18288000" y="3740200"/>
                </a:lnTo>
                <a:lnTo>
                  <a:pt x="0" y="3740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9" l="0" r="0" t="-40"/>
            </a:stretch>
          </a:blipFill>
          <a:ln>
            <a:noFill/>
          </a:ln>
        </p:spPr>
      </p:sp>
      <p:grpSp>
        <p:nvGrpSpPr>
          <p:cNvPr id="155" name="Google Shape;155;p3"/>
          <p:cNvGrpSpPr/>
          <p:nvPr/>
        </p:nvGrpSpPr>
        <p:grpSpPr>
          <a:xfrm>
            <a:off x="1047155" y="4784824"/>
            <a:ext cx="7040613" cy="922883"/>
            <a:chOff x="0" y="-57150"/>
            <a:chExt cx="9387484" cy="1230512"/>
          </a:xfrm>
        </p:grpSpPr>
        <p:sp>
          <p:nvSpPr>
            <p:cNvPr id="156" name="Google Shape;156;p3"/>
            <p:cNvSpPr/>
            <p:nvPr/>
          </p:nvSpPr>
          <p:spPr>
            <a:xfrm>
              <a:off x="0" y="0"/>
              <a:ext cx="9387484" cy="1173362"/>
            </a:xfrm>
            <a:custGeom>
              <a:rect b="b" l="l" r="r" t="t"/>
              <a:pathLst>
                <a:path extrusionOk="0" h="1173362" w="9387484">
                  <a:moveTo>
                    <a:pt x="0" y="0"/>
                  </a:moveTo>
                  <a:lnTo>
                    <a:pt x="9387484" y="0"/>
                  </a:lnTo>
                  <a:lnTo>
                    <a:pt x="9387484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57" name="Google Shape;157;p3"/>
            <p:cNvSpPr txBox="1"/>
            <p:nvPr/>
          </p:nvSpPr>
          <p:spPr>
            <a:xfrm>
              <a:off x="0" y="-57150"/>
              <a:ext cx="9387483" cy="12305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500" u="none" cap="none" strike="noStrike">
                  <a:solidFill>
                    <a:srgbClr val="051D3A"/>
                  </a:solidFill>
                  <a:latin typeface="Arimo"/>
                  <a:ea typeface="Arimo"/>
                  <a:cs typeface="Arimo"/>
                  <a:sym typeface="Arimo"/>
                </a:rPr>
                <a:t>Key Upgrades</a:t>
              </a:r>
              <a:endParaRPr/>
            </a:p>
          </p:txBody>
        </p:sp>
      </p:grpSp>
      <p:sp>
        <p:nvSpPr>
          <p:cNvPr descr="preencoded.png" id="158" name="Google Shape;158;p3"/>
          <p:cNvSpPr/>
          <p:nvPr/>
        </p:nvSpPr>
        <p:spPr>
          <a:xfrm>
            <a:off x="1047155" y="6156424"/>
            <a:ext cx="4048422" cy="1196876"/>
          </a:xfrm>
          <a:custGeom>
            <a:rect b="b" l="l" r="r" t="t"/>
            <a:pathLst>
              <a:path extrusionOk="0" h="1196876" w="4048422">
                <a:moveTo>
                  <a:pt x="0" y="0"/>
                </a:moveTo>
                <a:lnTo>
                  <a:pt x="4048422" y="0"/>
                </a:lnTo>
                <a:lnTo>
                  <a:pt x="4048422" y="1196876"/>
                </a:lnTo>
                <a:lnTo>
                  <a:pt x="0" y="11968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38" l="0" r="0" t="-139"/>
            </a:stretch>
          </a:blipFill>
          <a:ln>
            <a:noFill/>
          </a:ln>
        </p:spPr>
      </p:sp>
      <p:grpSp>
        <p:nvGrpSpPr>
          <p:cNvPr id="159" name="Google Shape;159;p3"/>
          <p:cNvGrpSpPr/>
          <p:nvPr/>
        </p:nvGrpSpPr>
        <p:grpSpPr>
          <a:xfrm>
            <a:off x="1346299" y="7773441"/>
            <a:ext cx="3450135" cy="468511"/>
            <a:chOff x="0" y="-38100"/>
            <a:chExt cx="4600179" cy="624682"/>
          </a:xfrm>
        </p:grpSpPr>
        <p:sp>
          <p:nvSpPr>
            <p:cNvPr id="160" name="Google Shape;160;p3"/>
            <p:cNvSpPr/>
            <p:nvPr/>
          </p:nvSpPr>
          <p:spPr>
            <a:xfrm>
              <a:off x="0" y="0"/>
              <a:ext cx="4600179" cy="586582"/>
            </a:xfrm>
            <a:custGeom>
              <a:rect b="b" l="l" r="r" t="t"/>
              <a:pathLst>
                <a:path extrusionOk="0" h="586582" w="4600179">
                  <a:moveTo>
                    <a:pt x="0" y="0"/>
                  </a:moveTo>
                  <a:lnTo>
                    <a:pt x="4600179" y="0"/>
                  </a:lnTo>
                  <a:lnTo>
                    <a:pt x="4600179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61" name="Google Shape;161;p3"/>
            <p:cNvSpPr txBox="1"/>
            <p:nvPr/>
          </p:nvSpPr>
          <p:spPr>
            <a:xfrm>
              <a:off x="0" y="-38100"/>
              <a:ext cx="4600178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Core</a:t>
              </a:r>
              <a:endParaRPr/>
            </a:p>
          </p:txBody>
        </p:sp>
      </p:grpSp>
      <p:grpSp>
        <p:nvGrpSpPr>
          <p:cNvPr id="162" name="Google Shape;162;p3"/>
          <p:cNvGrpSpPr/>
          <p:nvPr/>
        </p:nvGrpSpPr>
        <p:grpSpPr>
          <a:xfrm>
            <a:off x="1346299" y="8335715"/>
            <a:ext cx="3450135" cy="564505"/>
            <a:chOff x="0" y="-114300"/>
            <a:chExt cx="4600179" cy="752673"/>
          </a:xfrm>
        </p:grpSpPr>
        <p:sp>
          <p:nvSpPr>
            <p:cNvPr id="163" name="Google Shape;163;p3"/>
            <p:cNvSpPr/>
            <p:nvPr/>
          </p:nvSpPr>
          <p:spPr>
            <a:xfrm>
              <a:off x="0" y="0"/>
              <a:ext cx="4600179" cy="638373"/>
            </a:xfrm>
            <a:custGeom>
              <a:rect b="b" l="l" r="r" t="t"/>
              <a:pathLst>
                <a:path extrusionOk="0" h="638373" w="4600179">
                  <a:moveTo>
                    <a:pt x="0" y="0"/>
                  </a:moveTo>
                  <a:lnTo>
                    <a:pt x="4600179" y="0"/>
                  </a:lnTo>
                  <a:lnTo>
                    <a:pt x="4600179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64" name="Google Shape;164;p3"/>
            <p:cNvSpPr txBox="1"/>
            <p:nvPr/>
          </p:nvSpPr>
          <p:spPr>
            <a:xfrm>
              <a:off x="0" y="-114300"/>
              <a:ext cx="4600178" cy="7526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Foundation system</a:t>
              </a:r>
              <a:endParaRPr/>
            </a:p>
          </p:txBody>
        </p:sp>
      </p:grpSp>
      <p:sp>
        <p:nvSpPr>
          <p:cNvPr descr="preencoded.png" id="165" name="Google Shape;165;p3"/>
          <p:cNvSpPr/>
          <p:nvPr/>
        </p:nvSpPr>
        <p:spPr>
          <a:xfrm>
            <a:off x="5095577" y="6156424"/>
            <a:ext cx="4048423" cy="1196876"/>
          </a:xfrm>
          <a:custGeom>
            <a:rect b="b" l="l" r="r" t="t"/>
            <a:pathLst>
              <a:path extrusionOk="0" h="1196876" w="4048423">
                <a:moveTo>
                  <a:pt x="0" y="0"/>
                </a:moveTo>
                <a:lnTo>
                  <a:pt x="4048423" y="0"/>
                </a:lnTo>
                <a:lnTo>
                  <a:pt x="4048423" y="1196876"/>
                </a:lnTo>
                <a:lnTo>
                  <a:pt x="0" y="11968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38" l="0" r="0" t="-139"/>
            </a:stretch>
          </a:blipFill>
          <a:ln>
            <a:noFill/>
          </a:ln>
        </p:spPr>
      </p:sp>
      <p:grpSp>
        <p:nvGrpSpPr>
          <p:cNvPr id="166" name="Google Shape;166;p3"/>
          <p:cNvGrpSpPr/>
          <p:nvPr/>
        </p:nvGrpSpPr>
        <p:grpSpPr>
          <a:xfrm>
            <a:off x="5394722" y="7773441"/>
            <a:ext cx="3450135" cy="468511"/>
            <a:chOff x="0" y="-38100"/>
            <a:chExt cx="4600179" cy="624682"/>
          </a:xfrm>
        </p:grpSpPr>
        <p:sp>
          <p:nvSpPr>
            <p:cNvPr id="167" name="Google Shape;167;p3"/>
            <p:cNvSpPr/>
            <p:nvPr/>
          </p:nvSpPr>
          <p:spPr>
            <a:xfrm>
              <a:off x="0" y="0"/>
              <a:ext cx="4600179" cy="586582"/>
            </a:xfrm>
            <a:custGeom>
              <a:rect b="b" l="l" r="r" t="t"/>
              <a:pathLst>
                <a:path extrusionOk="0" h="586582" w="4600179">
                  <a:moveTo>
                    <a:pt x="0" y="0"/>
                  </a:moveTo>
                  <a:lnTo>
                    <a:pt x="4600179" y="0"/>
                  </a:lnTo>
                  <a:lnTo>
                    <a:pt x="4600179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68" name="Google Shape;168;p3"/>
            <p:cNvSpPr txBox="1"/>
            <p:nvPr/>
          </p:nvSpPr>
          <p:spPr>
            <a:xfrm>
              <a:off x="0" y="-38100"/>
              <a:ext cx="4600178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Dynamic Responses</a:t>
              </a:r>
              <a:endParaRPr/>
            </a:p>
          </p:txBody>
        </p:sp>
      </p:grpSp>
      <p:grpSp>
        <p:nvGrpSpPr>
          <p:cNvPr id="169" name="Google Shape;169;p3"/>
          <p:cNvGrpSpPr/>
          <p:nvPr/>
        </p:nvGrpSpPr>
        <p:grpSpPr>
          <a:xfrm>
            <a:off x="5394722" y="8335715"/>
            <a:ext cx="3450135" cy="564505"/>
            <a:chOff x="0" y="-114300"/>
            <a:chExt cx="4600179" cy="752673"/>
          </a:xfrm>
        </p:grpSpPr>
        <p:sp>
          <p:nvSpPr>
            <p:cNvPr id="170" name="Google Shape;170;p3"/>
            <p:cNvSpPr/>
            <p:nvPr/>
          </p:nvSpPr>
          <p:spPr>
            <a:xfrm>
              <a:off x="0" y="0"/>
              <a:ext cx="4600179" cy="638373"/>
            </a:xfrm>
            <a:custGeom>
              <a:rect b="b" l="l" r="r" t="t"/>
              <a:pathLst>
                <a:path extrusionOk="0" h="638373" w="4600179">
                  <a:moveTo>
                    <a:pt x="0" y="0"/>
                  </a:moveTo>
                  <a:lnTo>
                    <a:pt x="4600179" y="0"/>
                  </a:lnTo>
                  <a:lnTo>
                    <a:pt x="4600179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71" name="Google Shape;171;p3"/>
            <p:cNvSpPr txBox="1"/>
            <p:nvPr/>
          </p:nvSpPr>
          <p:spPr>
            <a:xfrm>
              <a:off x="0" y="-114300"/>
              <a:ext cx="4600178" cy="7526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Varied answer patterns</a:t>
              </a:r>
              <a:endParaRPr/>
            </a:p>
          </p:txBody>
        </p:sp>
      </p:grpSp>
      <p:sp>
        <p:nvSpPr>
          <p:cNvPr descr="preencoded.png" id="172" name="Google Shape;172;p3"/>
          <p:cNvSpPr/>
          <p:nvPr/>
        </p:nvSpPr>
        <p:spPr>
          <a:xfrm>
            <a:off x="9144000" y="6156424"/>
            <a:ext cx="4048422" cy="1196876"/>
          </a:xfrm>
          <a:custGeom>
            <a:rect b="b" l="l" r="r" t="t"/>
            <a:pathLst>
              <a:path extrusionOk="0" h="1196876" w="4048422">
                <a:moveTo>
                  <a:pt x="0" y="0"/>
                </a:moveTo>
                <a:lnTo>
                  <a:pt x="4048422" y="0"/>
                </a:lnTo>
                <a:lnTo>
                  <a:pt x="4048422" y="1196876"/>
                </a:lnTo>
                <a:lnTo>
                  <a:pt x="0" y="11968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38" l="0" r="0" t="-139"/>
            </a:stretch>
          </a:blipFill>
          <a:ln>
            <a:noFill/>
          </a:ln>
        </p:spPr>
      </p:sp>
      <p:grpSp>
        <p:nvGrpSpPr>
          <p:cNvPr id="173" name="Google Shape;173;p3"/>
          <p:cNvGrpSpPr/>
          <p:nvPr/>
        </p:nvGrpSpPr>
        <p:grpSpPr>
          <a:xfrm>
            <a:off x="9443145" y="7773441"/>
            <a:ext cx="3450135" cy="468511"/>
            <a:chOff x="0" y="-38100"/>
            <a:chExt cx="4600179" cy="624682"/>
          </a:xfrm>
        </p:grpSpPr>
        <p:sp>
          <p:nvSpPr>
            <p:cNvPr id="174" name="Google Shape;174;p3"/>
            <p:cNvSpPr/>
            <p:nvPr/>
          </p:nvSpPr>
          <p:spPr>
            <a:xfrm>
              <a:off x="0" y="0"/>
              <a:ext cx="4600179" cy="586582"/>
            </a:xfrm>
            <a:custGeom>
              <a:rect b="b" l="l" r="r" t="t"/>
              <a:pathLst>
                <a:path extrusionOk="0" h="586582" w="4600179">
                  <a:moveTo>
                    <a:pt x="0" y="0"/>
                  </a:moveTo>
                  <a:lnTo>
                    <a:pt x="4600179" y="0"/>
                  </a:lnTo>
                  <a:lnTo>
                    <a:pt x="4600179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75" name="Google Shape;175;p3"/>
            <p:cNvSpPr txBox="1"/>
            <p:nvPr/>
          </p:nvSpPr>
          <p:spPr>
            <a:xfrm>
              <a:off x="0" y="-38100"/>
              <a:ext cx="4600178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Sentiment Analysis</a:t>
              </a:r>
              <a:endParaRPr/>
            </a:p>
          </p:txBody>
        </p:sp>
      </p:grpSp>
      <p:grpSp>
        <p:nvGrpSpPr>
          <p:cNvPr id="176" name="Google Shape;176;p3"/>
          <p:cNvGrpSpPr/>
          <p:nvPr/>
        </p:nvGrpSpPr>
        <p:grpSpPr>
          <a:xfrm>
            <a:off x="9443145" y="8335715"/>
            <a:ext cx="3450135" cy="564505"/>
            <a:chOff x="0" y="-114300"/>
            <a:chExt cx="4600179" cy="752673"/>
          </a:xfrm>
        </p:grpSpPr>
        <p:sp>
          <p:nvSpPr>
            <p:cNvPr id="177" name="Google Shape;177;p3"/>
            <p:cNvSpPr/>
            <p:nvPr/>
          </p:nvSpPr>
          <p:spPr>
            <a:xfrm>
              <a:off x="0" y="0"/>
              <a:ext cx="4600179" cy="638373"/>
            </a:xfrm>
            <a:custGeom>
              <a:rect b="b" l="l" r="r" t="t"/>
              <a:pathLst>
                <a:path extrusionOk="0" h="638373" w="4600179">
                  <a:moveTo>
                    <a:pt x="0" y="0"/>
                  </a:moveTo>
                  <a:lnTo>
                    <a:pt x="4600179" y="0"/>
                  </a:lnTo>
                  <a:lnTo>
                    <a:pt x="4600179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78" name="Google Shape;178;p3"/>
            <p:cNvSpPr txBox="1"/>
            <p:nvPr/>
          </p:nvSpPr>
          <p:spPr>
            <a:xfrm>
              <a:off x="0" y="-114300"/>
              <a:ext cx="4600178" cy="7526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Emotional intelligence</a:t>
              </a:r>
              <a:endParaRPr/>
            </a:p>
          </p:txBody>
        </p:sp>
      </p:grpSp>
      <p:sp>
        <p:nvSpPr>
          <p:cNvPr descr="preencoded.png" id="179" name="Google Shape;179;p3"/>
          <p:cNvSpPr/>
          <p:nvPr/>
        </p:nvSpPr>
        <p:spPr>
          <a:xfrm>
            <a:off x="13192422" y="6156424"/>
            <a:ext cx="4048423" cy="1196876"/>
          </a:xfrm>
          <a:custGeom>
            <a:rect b="b" l="l" r="r" t="t"/>
            <a:pathLst>
              <a:path extrusionOk="0" h="1196876" w="4048423">
                <a:moveTo>
                  <a:pt x="0" y="0"/>
                </a:moveTo>
                <a:lnTo>
                  <a:pt x="4048423" y="0"/>
                </a:lnTo>
                <a:lnTo>
                  <a:pt x="4048423" y="1196876"/>
                </a:lnTo>
                <a:lnTo>
                  <a:pt x="0" y="11968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38" l="0" r="0" t="-139"/>
            </a:stretch>
          </a:blipFill>
          <a:ln>
            <a:noFill/>
          </a:ln>
        </p:spPr>
      </p:sp>
      <p:grpSp>
        <p:nvGrpSpPr>
          <p:cNvPr id="180" name="Google Shape;180;p3"/>
          <p:cNvGrpSpPr/>
          <p:nvPr/>
        </p:nvGrpSpPr>
        <p:grpSpPr>
          <a:xfrm>
            <a:off x="13491567" y="7773441"/>
            <a:ext cx="3450135" cy="468511"/>
            <a:chOff x="0" y="-38100"/>
            <a:chExt cx="4600179" cy="624682"/>
          </a:xfrm>
        </p:grpSpPr>
        <p:sp>
          <p:nvSpPr>
            <p:cNvPr id="181" name="Google Shape;181;p3"/>
            <p:cNvSpPr/>
            <p:nvPr/>
          </p:nvSpPr>
          <p:spPr>
            <a:xfrm>
              <a:off x="0" y="0"/>
              <a:ext cx="4600179" cy="586582"/>
            </a:xfrm>
            <a:custGeom>
              <a:rect b="b" l="l" r="r" t="t"/>
              <a:pathLst>
                <a:path extrusionOk="0" h="586582" w="4600179">
                  <a:moveTo>
                    <a:pt x="0" y="0"/>
                  </a:moveTo>
                  <a:lnTo>
                    <a:pt x="4600179" y="0"/>
                  </a:lnTo>
                  <a:lnTo>
                    <a:pt x="4600179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2" name="Google Shape;182;p3"/>
            <p:cNvSpPr txBox="1"/>
            <p:nvPr/>
          </p:nvSpPr>
          <p:spPr>
            <a:xfrm>
              <a:off x="0" y="-38100"/>
              <a:ext cx="4600178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Memory</a:t>
              </a:r>
              <a:endParaRPr/>
            </a:p>
          </p:txBody>
        </p:sp>
      </p:grpSp>
      <p:grpSp>
        <p:nvGrpSpPr>
          <p:cNvPr id="183" name="Google Shape;183;p3"/>
          <p:cNvGrpSpPr/>
          <p:nvPr/>
        </p:nvGrpSpPr>
        <p:grpSpPr>
          <a:xfrm>
            <a:off x="13491567" y="8335715"/>
            <a:ext cx="3450135" cy="564505"/>
            <a:chOff x="0" y="-114300"/>
            <a:chExt cx="4600179" cy="752673"/>
          </a:xfrm>
        </p:grpSpPr>
        <p:sp>
          <p:nvSpPr>
            <p:cNvPr id="184" name="Google Shape;184;p3"/>
            <p:cNvSpPr/>
            <p:nvPr/>
          </p:nvSpPr>
          <p:spPr>
            <a:xfrm>
              <a:off x="0" y="0"/>
              <a:ext cx="4600179" cy="638373"/>
            </a:xfrm>
            <a:custGeom>
              <a:rect b="b" l="l" r="r" t="t"/>
              <a:pathLst>
                <a:path extrusionOk="0" h="638373" w="4600179">
                  <a:moveTo>
                    <a:pt x="0" y="0"/>
                  </a:moveTo>
                  <a:lnTo>
                    <a:pt x="4600179" y="0"/>
                  </a:lnTo>
                  <a:lnTo>
                    <a:pt x="4600179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5" name="Google Shape;185;p3"/>
            <p:cNvSpPr txBox="1"/>
            <p:nvPr/>
          </p:nvSpPr>
          <p:spPr>
            <a:xfrm>
              <a:off x="0" y="-114300"/>
              <a:ext cx="4600178" cy="7526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Conversation retention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194" name="Google Shape;194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AF5EB"/>
          </a:solidFill>
          <a:ln>
            <a:noFill/>
          </a:ln>
        </p:spPr>
      </p:sp>
      <p:grpSp>
        <p:nvGrpSpPr>
          <p:cNvPr id="196" name="Google Shape;196;p4"/>
          <p:cNvGrpSpPr/>
          <p:nvPr/>
        </p:nvGrpSpPr>
        <p:grpSpPr>
          <a:xfrm>
            <a:off x="1047155" y="2795142"/>
            <a:ext cx="7911405" cy="922883"/>
            <a:chOff x="0" y="-57150"/>
            <a:chExt cx="10548540" cy="1230512"/>
          </a:xfrm>
        </p:grpSpPr>
        <p:sp>
          <p:nvSpPr>
            <p:cNvPr id="197" name="Google Shape;197;p4"/>
            <p:cNvSpPr/>
            <p:nvPr/>
          </p:nvSpPr>
          <p:spPr>
            <a:xfrm>
              <a:off x="0" y="0"/>
              <a:ext cx="10548540" cy="1173362"/>
            </a:xfrm>
            <a:custGeom>
              <a:rect b="b" l="l" r="r" t="t"/>
              <a:pathLst>
                <a:path extrusionOk="0" h="1173362" w="10548540">
                  <a:moveTo>
                    <a:pt x="0" y="0"/>
                  </a:moveTo>
                  <a:lnTo>
                    <a:pt x="10548540" y="0"/>
                  </a:lnTo>
                  <a:lnTo>
                    <a:pt x="10548540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98" name="Google Shape;198;p4"/>
            <p:cNvSpPr txBox="1"/>
            <p:nvPr/>
          </p:nvSpPr>
          <p:spPr>
            <a:xfrm>
              <a:off x="0" y="-57150"/>
              <a:ext cx="10548540" cy="12305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500" u="none" cap="none" strike="noStrike">
                  <a:solidFill>
                    <a:srgbClr val="051D3A"/>
                  </a:solidFill>
                  <a:latin typeface="Arimo"/>
                  <a:ea typeface="Arimo"/>
                  <a:cs typeface="Arimo"/>
                  <a:sym typeface="Arimo"/>
                </a:rPr>
                <a:t>Smarter Answer Engine</a:t>
              </a:r>
              <a:endParaRPr/>
            </a:p>
          </p:txBody>
        </p:sp>
      </p:grpSp>
      <p:grpSp>
        <p:nvGrpSpPr>
          <p:cNvPr id="199" name="Google Shape;199;p4"/>
          <p:cNvGrpSpPr/>
          <p:nvPr/>
        </p:nvGrpSpPr>
        <p:grpSpPr>
          <a:xfrm>
            <a:off x="1047155" y="4437310"/>
            <a:ext cx="3520231" cy="468511"/>
            <a:chOff x="0" y="-38100"/>
            <a:chExt cx="4693642" cy="624682"/>
          </a:xfrm>
        </p:grpSpPr>
        <p:sp>
          <p:nvSpPr>
            <p:cNvPr id="200" name="Google Shape;200;p4"/>
            <p:cNvSpPr/>
            <p:nvPr/>
          </p:nvSpPr>
          <p:spPr>
            <a:xfrm>
              <a:off x="0" y="0"/>
              <a:ext cx="4693642" cy="586582"/>
            </a:xfrm>
            <a:custGeom>
              <a:rect b="b" l="l" r="r" t="t"/>
              <a:pathLst>
                <a:path extrusionOk="0"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01" name="Google Shape;201;p4"/>
            <p:cNvSpPr txBox="1"/>
            <p:nvPr/>
          </p:nvSpPr>
          <p:spPr>
            <a:xfrm>
              <a:off x="0" y="-38100"/>
              <a:ext cx="4693642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051D3A"/>
                  </a:solidFill>
                  <a:latin typeface="Arimo"/>
                  <a:ea typeface="Arimo"/>
                  <a:cs typeface="Arimo"/>
                  <a:sym typeface="Arimo"/>
                </a:rPr>
                <a:t>Before</a:t>
              </a:r>
              <a:endParaRPr/>
            </a:p>
          </p:txBody>
        </p:sp>
      </p:grpSp>
      <p:grpSp>
        <p:nvGrpSpPr>
          <p:cNvPr id="202" name="Google Shape;202;p4"/>
          <p:cNvGrpSpPr/>
          <p:nvPr/>
        </p:nvGrpSpPr>
        <p:grpSpPr>
          <a:xfrm>
            <a:off x="1047155" y="5119241"/>
            <a:ext cx="7731919" cy="564505"/>
            <a:chOff x="0" y="-114300"/>
            <a:chExt cx="10309225" cy="752673"/>
          </a:xfrm>
        </p:grpSpPr>
        <p:sp>
          <p:nvSpPr>
            <p:cNvPr id="203" name="Google Shape;203;p4"/>
            <p:cNvSpPr/>
            <p:nvPr/>
          </p:nvSpPr>
          <p:spPr>
            <a:xfrm>
              <a:off x="0" y="0"/>
              <a:ext cx="10309225" cy="638373"/>
            </a:xfrm>
            <a:custGeom>
              <a:rect b="b" l="l" r="r" t="t"/>
              <a:pathLst>
                <a:path extrusionOk="0" h="638373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04" name="Google Shape;204;p4"/>
            <p:cNvSpPr txBox="1"/>
            <p:nvPr/>
          </p:nvSpPr>
          <p:spPr>
            <a:xfrm>
              <a:off x="0" y="-114300"/>
              <a:ext cx="10309225" cy="7526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Single answer per topic</a:t>
              </a:r>
              <a:endParaRPr/>
            </a:p>
          </p:txBody>
        </p:sp>
      </p:grpSp>
      <p:grpSp>
        <p:nvGrpSpPr>
          <p:cNvPr id="205" name="Google Shape;205;p4"/>
          <p:cNvGrpSpPr/>
          <p:nvPr/>
        </p:nvGrpSpPr>
        <p:grpSpPr>
          <a:xfrm>
            <a:off x="1047155" y="5867251"/>
            <a:ext cx="7731919" cy="564505"/>
            <a:chOff x="0" y="-114300"/>
            <a:chExt cx="10309225" cy="752673"/>
          </a:xfrm>
        </p:grpSpPr>
        <p:sp>
          <p:nvSpPr>
            <p:cNvPr id="206" name="Google Shape;206;p4"/>
            <p:cNvSpPr/>
            <p:nvPr/>
          </p:nvSpPr>
          <p:spPr>
            <a:xfrm>
              <a:off x="0" y="0"/>
              <a:ext cx="10309225" cy="638373"/>
            </a:xfrm>
            <a:custGeom>
              <a:rect b="b" l="l" r="r" t="t"/>
              <a:pathLst>
                <a:path extrusionOk="0" h="638373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07" name="Google Shape;207;p4"/>
            <p:cNvSpPr txBox="1"/>
            <p:nvPr/>
          </p:nvSpPr>
          <p:spPr>
            <a:xfrm>
              <a:off x="0" y="-114300"/>
              <a:ext cx="10309225" cy="7526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Limited response options</a:t>
              </a:r>
              <a:endParaRPr/>
            </a:p>
          </p:txBody>
        </p:sp>
      </p:grpSp>
      <p:grpSp>
        <p:nvGrpSpPr>
          <p:cNvPr id="208" name="Google Shape;208;p4"/>
          <p:cNvGrpSpPr/>
          <p:nvPr/>
        </p:nvGrpSpPr>
        <p:grpSpPr>
          <a:xfrm>
            <a:off x="1047155" y="6615261"/>
            <a:ext cx="7731919" cy="564505"/>
            <a:chOff x="0" y="-114300"/>
            <a:chExt cx="10309225" cy="752673"/>
          </a:xfrm>
        </p:grpSpPr>
        <p:sp>
          <p:nvSpPr>
            <p:cNvPr id="209" name="Google Shape;209;p4"/>
            <p:cNvSpPr/>
            <p:nvPr/>
          </p:nvSpPr>
          <p:spPr>
            <a:xfrm>
              <a:off x="0" y="0"/>
              <a:ext cx="10309225" cy="638373"/>
            </a:xfrm>
            <a:custGeom>
              <a:rect b="b" l="l" r="r" t="t"/>
              <a:pathLst>
                <a:path extrusionOk="0" h="638373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10" name="Google Shape;210;p4"/>
            <p:cNvSpPr txBox="1"/>
            <p:nvPr/>
          </p:nvSpPr>
          <p:spPr>
            <a:xfrm>
              <a:off x="0" y="-114300"/>
              <a:ext cx="10309225" cy="7526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Repetitive interactions</a:t>
              </a:r>
              <a:endParaRPr/>
            </a:p>
          </p:txBody>
        </p:sp>
      </p:grpSp>
      <p:grpSp>
        <p:nvGrpSpPr>
          <p:cNvPr id="211" name="Google Shape;211;p4"/>
          <p:cNvGrpSpPr/>
          <p:nvPr/>
        </p:nvGrpSpPr>
        <p:grpSpPr>
          <a:xfrm>
            <a:off x="9518451" y="4437310"/>
            <a:ext cx="3520231" cy="468511"/>
            <a:chOff x="0" y="-38100"/>
            <a:chExt cx="4693642" cy="624682"/>
          </a:xfrm>
        </p:grpSpPr>
        <p:sp>
          <p:nvSpPr>
            <p:cNvPr id="212" name="Google Shape;212;p4"/>
            <p:cNvSpPr/>
            <p:nvPr/>
          </p:nvSpPr>
          <p:spPr>
            <a:xfrm>
              <a:off x="0" y="0"/>
              <a:ext cx="4693642" cy="586582"/>
            </a:xfrm>
            <a:custGeom>
              <a:rect b="b" l="l" r="r" t="t"/>
              <a:pathLst>
                <a:path extrusionOk="0"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13" name="Google Shape;213;p4"/>
            <p:cNvSpPr txBox="1"/>
            <p:nvPr/>
          </p:nvSpPr>
          <p:spPr>
            <a:xfrm>
              <a:off x="0" y="-38100"/>
              <a:ext cx="4693642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051D3A"/>
                  </a:solidFill>
                  <a:latin typeface="Arimo"/>
                  <a:ea typeface="Arimo"/>
                  <a:cs typeface="Arimo"/>
                  <a:sym typeface="Arimo"/>
                </a:rPr>
                <a:t>After</a:t>
              </a:r>
              <a:endParaRPr/>
            </a:p>
          </p:txBody>
        </p:sp>
      </p:grpSp>
      <p:grpSp>
        <p:nvGrpSpPr>
          <p:cNvPr id="214" name="Google Shape;214;p4"/>
          <p:cNvGrpSpPr/>
          <p:nvPr/>
        </p:nvGrpSpPr>
        <p:grpSpPr>
          <a:xfrm>
            <a:off x="9518451" y="5119241"/>
            <a:ext cx="7731919" cy="564505"/>
            <a:chOff x="0" y="-114300"/>
            <a:chExt cx="10309225" cy="752673"/>
          </a:xfrm>
        </p:grpSpPr>
        <p:sp>
          <p:nvSpPr>
            <p:cNvPr id="215" name="Google Shape;215;p4"/>
            <p:cNvSpPr/>
            <p:nvPr/>
          </p:nvSpPr>
          <p:spPr>
            <a:xfrm>
              <a:off x="0" y="0"/>
              <a:ext cx="10309225" cy="638373"/>
            </a:xfrm>
            <a:custGeom>
              <a:rect b="b" l="l" r="r" t="t"/>
              <a:pathLst>
                <a:path extrusionOk="0" h="638373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16" name="Google Shape;216;p4"/>
            <p:cNvSpPr txBox="1"/>
            <p:nvPr/>
          </p:nvSpPr>
          <p:spPr>
            <a:xfrm>
              <a:off x="0" y="-114300"/>
              <a:ext cx="10309225" cy="7526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8+ topics with randomized responses</a:t>
              </a:r>
              <a:endParaRPr/>
            </a:p>
          </p:txBody>
        </p:sp>
      </p:grpSp>
      <p:grpSp>
        <p:nvGrpSpPr>
          <p:cNvPr id="217" name="Google Shape;217;p4"/>
          <p:cNvGrpSpPr/>
          <p:nvPr/>
        </p:nvGrpSpPr>
        <p:grpSpPr>
          <a:xfrm>
            <a:off x="9518451" y="5867251"/>
            <a:ext cx="7731919" cy="564505"/>
            <a:chOff x="0" y="-114300"/>
            <a:chExt cx="10309225" cy="752673"/>
          </a:xfrm>
        </p:grpSpPr>
        <p:sp>
          <p:nvSpPr>
            <p:cNvPr id="218" name="Google Shape;218;p4"/>
            <p:cNvSpPr/>
            <p:nvPr/>
          </p:nvSpPr>
          <p:spPr>
            <a:xfrm>
              <a:off x="0" y="0"/>
              <a:ext cx="10309225" cy="638373"/>
            </a:xfrm>
            <a:custGeom>
              <a:rect b="b" l="l" r="r" t="t"/>
              <a:pathLst>
                <a:path extrusionOk="0" h="638373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19" name="Google Shape;219;p4"/>
            <p:cNvSpPr txBox="1"/>
            <p:nvPr/>
          </p:nvSpPr>
          <p:spPr>
            <a:xfrm>
              <a:off x="0" y="-114300"/>
              <a:ext cx="10309225" cy="7526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Contextual variety</a:t>
              </a:r>
              <a:endParaRPr/>
            </a:p>
          </p:txBody>
        </p:sp>
      </p:grpSp>
      <p:grpSp>
        <p:nvGrpSpPr>
          <p:cNvPr id="220" name="Google Shape;220;p4"/>
          <p:cNvGrpSpPr/>
          <p:nvPr/>
        </p:nvGrpSpPr>
        <p:grpSpPr>
          <a:xfrm>
            <a:off x="9518451" y="6615261"/>
            <a:ext cx="7731919" cy="564505"/>
            <a:chOff x="0" y="-114300"/>
            <a:chExt cx="10309225" cy="752673"/>
          </a:xfrm>
        </p:grpSpPr>
        <p:sp>
          <p:nvSpPr>
            <p:cNvPr id="221" name="Google Shape;221;p4"/>
            <p:cNvSpPr/>
            <p:nvPr/>
          </p:nvSpPr>
          <p:spPr>
            <a:xfrm>
              <a:off x="0" y="0"/>
              <a:ext cx="10309225" cy="638373"/>
            </a:xfrm>
            <a:custGeom>
              <a:rect b="b" l="l" r="r" t="t"/>
              <a:pathLst>
                <a:path extrusionOk="0" h="638373" w="10309225">
                  <a:moveTo>
                    <a:pt x="0" y="0"/>
                  </a:moveTo>
                  <a:lnTo>
                    <a:pt x="10309225" y="0"/>
                  </a:lnTo>
                  <a:lnTo>
                    <a:pt x="1030922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22" name="Google Shape;222;p4"/>
            <p:cNvSpPr txBox="1"/>
            <p:nvPr/>
          </p:nvSpPr>
          <p:spPr>
            <a:xfrm>
              <a:off x="0" y="-114300"/>
              <a:ext cx="10309225" cy="7526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Natural conversation flow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231" name="Google Shape;231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AF5EB"/>
          </a:solidFill>
          <a:ln>
            <a:noFill/>
          </a:ln>
        </p:spPr>
      </p:sp>
      <p:grpSp>
        <p:nvGrpSpPr>
          <p:cNvPr id="233" name="Google Shape;233;p5"/>
          <p:cNvGrpSpPr/>
          <p:nvPr/>
        </p:nvGrpSpPr>
        <p:grpSpPr>
          <a:xfrm>
            <a:off x="1047155" y="1527573"/>
            <a:ext cx="7369374" cy="922883"/>
            <a:chOff x="0" y="-57150"/>
            <a:chExt cx="9825832" cy="1230512"/>
          </a:xfrm>
        </p:grpSpPr>
        <p:sp>
          <p:nvSpPr>
            <p:cNvPr id="234" name="Google Shape;234;p5"/>
            <p:cNvSpPr/>
            <p:nvPr/>
          </p:nvSpPr>
          <p:spPr>
            <a:xfrm>
              <a:off x="0" y="0"/>
              <a:ext cx="9825832" cy="1173362"/>
            </a:xfrm>
            <a:custGeom>
              <a:rect b="b" l="l" r="r" t="t"/>
              <a:pathLst>
                <a:path extrusionOk="0" h="1173362" w="9825832">
                  <a:moveTo>
                    <a:pt x="0" y="0"/>
                  </a:moveTo>
                  <a:lnTo>
                    <a:pt x="9825832" y="0"/>
                  </a:lnTo>
                  <a:lnTo>
                    <a:pt x="9825832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35" name="Google Shape;235;p5"/>
            <p:cNvSpPr txBox="1"/>
            <p:nvPr/>
          </p:nvSpPr>
          <p:spPr>
            <a:xfrm>
              <a:off x="0" y="-57150"/>
              <a:ext cx="9825832" cy="12305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500" u="none" cap="none" strike="noStrike">
                  <a:solidFill>
                    <a:srgbClr val="051D3A"/>
                  </a:solidFill>
                  <a:latin typeface="Arimo"/>
                  <a:ea typeface="Arimo"/>
                  <a:cs typeface="Arimo"/>
                  <a:sym typeface="Arimo"/>
                </a:rPr>
                <a:t>Emotional Intelligence</a:t>
              </a:r>
              <a:endParaRPr/>
            </a:p>
          </p:txBody>
        </p:sp>
      </p:grpSp>
      <p:grpSp>
        <p:nvGrpSpPr>
          <p:cNvPr id="236" name="Google Shape;236;p5"/>
          <p:cNvGrpSpPr/>
          <p:nvPr/>
        </p:nvGrpSpPr>
        <p:grpSpPr>
          <a:xfrm>
            <a:off x="2341215" y="3775919"/>
            <a:ext cx="3520231" cy="468511"/>
            <a:chOff x="0" y="-38100"/>
            <a:chExt cx="4693642" cy="624682"/>
          </a:xfrm>
        </p:grpSpPr>
        <p:sp>
          <p:nvSpPr>
            <p:cNvPr id="237" name="Google Shape;237;p5"/>
            <p:cNvSpPr/>
            <p:nvPr/>
          </p:nvSpPr>
          <p:spPr>
            <a:xfrm>
              <a:off x="0" y="0"/>
              <a:ext cx="4693642" cy="586582"/>
            </a:xfrm>
            <a:custGeom>
              <a:rect b="b" l="l" r="r" t="t"/>
              <a:pathLst>
                <a:path extrusionOk="0"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38" name="Google Shape;238;p5"/>
            <p:cNvSpPr txBox="1"/>
            <p:nvPr/>
          </p:nvSpPr>
          <p:spPr>
            <a:xfrm>
              <a:off x="0" y="-38100"/>
              <a:ext cx="4693642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User Input</a:t>
              </a:r>
              <a:endParaRPr/>
            </a:p>
          </p:txBody>
        </p:sp>
      </p:grpSp>
      <p:grpSp>
        <p:nvGrpSpPr>
          <p:cNvPr id="239" name="Google Shape;239;p5"/>
          <p:cNvGrpSpPr/>
          <p:nvPr/>
        </p:nvGrpSpPr>
        <p:grpSpPr>
          <a:xfrm>
            <a:off x="1047155" y="4338191"/>
            <a:ext cx="4814292" cy="564505"/>
            <a:chOff x="0" y="-114300"/>
            <a:chExt cx="6419057" cy="752673"/>
          </a:xfrm>
        </p:grpSpPr>
        <p:sp>
          <p:nvSpPr>
            <p:cNvPr id="240" name="Google Shape;240;p5"/>
            <p:cNvSpPr/>
            <p:nvPr/>
          </p:nvSpPr>
          <p:spPr>
            <a:xfrm>
              <a:off x="0" y="0"/>
              <a:ext cx="6419057" cy="638373"/>
            </a:xfrm>
            <a:custGeom>
              <a:rect b="b" l="l" r="r" t="t"/>
              <a:pathLst>
                <a:path extrusionOk="0" h="638373" w="6419057">
                  <a:moveTo>
                    <a:pt x="0" y="0"/>
                  </a:moveTo>
                  <a:lnTo>
                    <a:pt x="6419057" y="0"/>
                  </a:lnTo>
                  <a:lnTo>
                    <a:pt x="6419057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41" name="Google Shape;241;p5"/>
            <p:cNvSpPr txBox="1"/>
            <p:nvPr/>
          </p:nvSpPr>
          <p:spPr>
            <a:xfrm>
              <a:off x="0" y="-114300"/>
              <a:ext cx="6419057" cy="7526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"I'm worried"</a:t>
              </a:r>
              <a:endParaRPr/>
            </a:p>
          </p:txBody>
        </p:sp>
      </p:grpSp>
      <p:sp>
        <p:nvSpPr>
          <p:cNvPr descr="preencoded.png" id="242" name="Google Shape;242;p5"/>
          <p:cNvSpPr/>
          <p:nvPr/>
        </p:nvSpPr>
        <p:spPr>
          <a:xfrm>
            <a:off x="6310164" y="3048892"/>
            <a:ext cx="5667672" cy="5667672"/>
          </a:xfrm>
          <a:custGeom>
            <a:rect b="b" l="l" r="r" t="t"/>
            <a:pathLst>
              <a:path extrusionOk="0" h="5667672" w="5667672">
                <a:moveTo>
                  <a:pt x="0" y="0"/>
                </a:moveTo>
                <a:lnTo>
                  <a:pt x="5667672" y="0"/>
                </a:lnTo>
                <a:lnTo>
                  <a:pt x="5667672" y="5667673"/>
                </a:lnTo>
                <a:lnTo>
                  <a:pt x="0" y="56676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243" name="Google Shape;243;p5"/>
          <p:cNvSpPr/>
          <p:nvPr/>
        </p:nvSpPr>
        <p:spPr>
          <a:xfrm>
            <a:off x="7779395" y="3979961"/>
            <a:ext cx="447675" cy="559594"/>
          </a:xfrm>
          <a:custGeom>
            <a:rect b="b" l="l" r="r" t="t"/>
            <a:pathLst>
              <a:path extrusionOk="0" h="559594" w="447675">
                <a:moveTo>
                  <a:pt x="0" y="0"/>
                </a:moveTo>
                <a:lnTo>
                  <a:pt x="447675" y="0"/>
                </a:lnTo>
                <a:lnTo>
                  <a:pt x="447675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11" l="0" r="0" t="-211"/>
            </a:stretch>
          </a:blipFill>
          <a:ln>
            <a:noFill/>
          </a:ln>
        </p:spPr>
      </p:sp>
      <p:grpSp>
        <p:nvGrpSpPr>
          <p:cNvPr id="244" name="Google Shape;244;p5"/>
          <p:cNvGrpSpPr/>
          <p:nvPr/>
        </p:nvGrpSpPr>
        <p:grpSpPr>
          <a:xfrm>
            <a:off x="12426554" y="3775919"/>
            <a:ext cx="3520231" cy="468511"/>
            <a:chOff x="0" y="-38100"/>
            <a:chExt cx="4693642" cy="624682"/>
          </a:xfrm>
        </p:grpSpPr>
        <p:sp>
          <p:nvSpPr>
            <p:cNvPr id="245" name="Google Shape;245;p5"/>
            <p:cNvSpPr/>
            <p:nvPr/>
          </p:nvSpPr>
          <p:spPr>
            <a:xfrm>
              <a:off x="0" y="0"/>
              <a:ext cx="4693642" cy="586582"/>
            </a:xfrm>
            <a:custGeom>
              <a:rect b="b" l="l" r="r" t="t"/>
              <a:pathLst>
                <a:path extrusionOk="0"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46" name="Google Shape;246;p5"/>
            <p:cNvSpPr txBox="1"/>
            <p:nvPr/>
          </p:nvSpPr>
          <p:spPr>
            <a:xfrm>
              <a:off x="0" y="-38100"/>
              <a:ext cx="4693642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Analysis</a:t>
              </a:r>
              <a:endParaRPr/>
            </a:p>
          </p:txBody>
        </p:sp>
      </p:grpSp>
      <p:grpSp>
        <p:nvGrpSpPr>
          <p:cNvPr id="247" name="Google Shape;247;p5"/>
          <p:cNvGrpSpPr/>
          <p:nvPr/>
        </p:nvGrpSpPr>
        <p:grpSpPr>
          <a:xfrm>
            <a:off x="12426554" y="4338191"/>
            <a:ext cx="4814292" cy="564505"/>
            <a:chOff x="0" y="-114300"/>
            <a:chExt cx="6419057" cy="752673"/>
          </a:xfrm>
        </p:grpSpPr>
        <p:sp>
          <p:nvSpPr>
            <p:cNvPr id="248" name="Google Shape;248;p5"/>
            <p:cNvSpPr/>
            <p:nvPr/>
          </p:nvSpPr>
          <p:spPr>
            <a:xfrm>
              <a:off x="0" y="0"/>
              <a:ext cx="6419057" cy="638373"/>
            </a:xfrm>
            <a:custGeom>
              <a:rect b="b" l="l" r="r" t="t"/>
              <a:pathLst>
                <a:path extrusionOk="0" h="638373" w="6419057">
                  <a:moveTo>
                    <a:pt x="0" y="0"/>
                  </a:moveTo>
                  <a:lnTo>
                    <a:pt x="6419057" y="0"/>
                  </a:lnTo>
                  <a:lnTo>
                    <a:pt x="6419057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49" name="Google Shape;249;p5"/>
            <p:cNvSpPr txBox="1"/>
            <p:nvPr/>
          </p:nvSpPr>
          <p:spPr>
            <a:xfrm>
              <a:off x="0" y="-114300"/>
              <a:ext cx="6419057" cy="7526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Detects anxiety</a:t>
              </a:r>
              <a:endParaRPr/>
            </a:p>
          </p:txBody>
        </p:sp>
      </p:grpSp>
      <p:sp>
        <p:nvSpPr>
          <p:cNvPr descr="preencoded.png" id="250" name="Google Shape;250;p5"/>
          <p:cNvSpPr/>
          <p:nvPr/>
        </p:nvSpPr>
        <p:spPr>
          <a:xfrm>
            <a:off x="6310164" y="3048892"/>
            <a:ext cx="5667672" cy="5667672"/>
          </a:xfrm>
          <a:custGeom>
            <a:rect b="b" l="l" r="r" t="t"/>
            <a:pathLst>
              <a:path extrusionOk="0" h="5667672" w="5667672">
                <a:moveTo>
                  <a:pt x="0" y="0"/>
                </a:moveTo>
                <a:lnTo>
                  <a:pt x="5667672" y="0"/>
                </a:lnTo>
                <a:lnTo>
                  <a:pt x="5667672" y="5667673"/>
                </a:lnTo>
                <a:lnTo>
                  <a:pt x="0" y="56676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251" name="Google Shape;251;p5"/>
          <p:cNvSpPr/>
          <p:nvPr/>
        </p:nvSpPr>
        <p:spPr>
          <a:xfrm>
            <a:off x="10542985" y="4462165"/>
            <a:ext cx="447675" cy="559594"/>
          </a:xfrm>
          <a:custGeom>
            <a:rect b="b" l="l" r="r" t="t"/>
            <a:pathLst>
              <a:path extrusionOk="0" h="559594" w="447675">
                <a:moveTo>
                  <a:pt x="0" y="0"/>
                </a:moveTo>
                <a:lnTo>
                  <a:pt x="447675" y="0"/>
                </a:lnTo>
                <a:lnTo>
                  <a:pt x="447675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211" l="0" r="0" t="-211"/>
            </a:stretch>
          </a:blipFill>
          <a:ln>
            <a:noFill/>
          </a:ln>
        </p:spPr>
      </p:sp>
      <p:grpSp>
        <p:nvGrpSpPr>
          <p:cNvPr id="252" name="Google Shape;252;p5"/>
          <p:cNvGrpSpPr/>
          <p:nvPr/>
        </p:nvGrpSpPr>
        <p:grpSpPr>
          <a:xfrm>
            <a:off x="12426554" y="6834039"/>
            <a:ext cx="3520231" cy="468511"/>
            <a:chOff x="0" y="-38100"/>
            <a:chExt cx="4693642" cy="624682"/>
          </a:xfrm>
        </p:grpSpPr>
        <p:sp>
          <p:nvSpPr>
            <p:cNvPr id="253" name="Google Shape;253;p5"/>
            <p:cNvSpPr/>
            <p:nvPr/>
          </p:nvSpPr>
          <p:spPr>
            <a:xfrm>
              <a:off x="0" y="0"/>
              <a:ext cx="4693642" cy="586582"/>
            </a:xfrm>
            <a:custGeom>
              <a:rect b="b" l="l" r="r" t="t"/>
              <a:pathLst>
                <a:path extrusionOk="0"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4" name="Google Shape;254;p5"/>
            <p:cNvSpPr txBox="1"/>
            <p:nvPr/>
          </p:nvSpPr>
          <p:spPr>
            <a:xfrm>
              <a:off x="0" y="-38100"/>
              <a:ext cx="4693642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Processing</a:t>
              </a:r>
              <a:endParaRPr/>
            </a:p>
          </p:txBody>
        </p:sp>
      </p:grpSp>
      <p:grpSp>
        <p:nvGrpSpPr>
          <p:cNvPr id="255" name="Google Shape;255;p5"/>
          <p:cNvGrpSpPr/>
          <p:nvPr/>
        </p:nvGrpSpPr>
        <p:grpSpPr>
          <a:xfrm>
            <a:off x="12426554" y="7396311"/>
            <a:ext cx="4814292" cy="564505"/>
            <a:chOff x="0" y="-114300"/>
            <a:chExt cx="6419057" cy="752673"/>
          </a:xfrm>
        </p:grpSpPr>
        <p:sp>
          <p:nvSpPr>
            <p:cNvPr id="256" name="Google Shape;256;p5"/>
            <p:cNvSpPr/>
            <p:nvPr/>
          </p:nvSpPr>
          <p:spPr>
            <a:xfrm>
              <a:off x="0" y="0"/>
              <a:ext cx="6419057" cy="638373"/>
            </a:xfrm>
            <a:custGeom>
              <a:rect b="b" l="l" r="r" t="t"/>
              <a:pathLst>
                <a:path extrusionOk="0" h="638373" w="6419057">
                  <a:moveTo>
                    <a:pt x="0" y="0"/>
                  </a:moveTo>
                  <a:lnTo>
                    <a:pt x="6419057" y="0"/>
                  </a:lnTo>
                  <a:lnTo>
                    <a:pt x="6419057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57" name="Google Shape;257;p5"/>
            <p:cNvSpPr txBox="1"/>
            <p:nvPr/>
          </p:nvSpPr>
          <p:spPr>
            <a:xfrm>
              <a:off x="0" y="-114300"/>
              <a:ext cx="6419057" cy="7526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Selects appropriate tone</a:t>
              </a:r>
              <a:endParaRPr/>
            </a:p>
          </p:txBody>
        </p:sp>
      </p:grpSp>
      <p:sp>
        <p:nvSpPr>
          <p:cNvPr descr="preencoded.png" id="258" name="Google Shape;258;p5"/>
          <p:cNvSpPr/>
          <p:nvPr/>
        </p:nvSpPr>
        <p:spPr>
          <a:xfrm>
            <a:off x="6310164" y="3048892"/>
            <a:ext cx="5667672" cy="5667672"/>
          </a:xfrm>
          <a:custGeom>
            <a:rect b="b" l="l" r="r" t="t"/>
            <a:pathLst>
              <a:path extrusionOk="0" h="5667672" w="5667672">
                <a:moveTo>
                  <a:pt x="0" y="0"/>
                </a:moveTo>
                <a:lnTo>
                  <a:pt x="5667672" y="0"/>
                </a:lnTo>
                <a:lnTo>
                  <a:pt x="5667672" y="5667673"/>
                </a:lnTo>
                <a:lnTo>
                  <a:pt x="0" y="56676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259" name="Google Shape;259;p5"/>
          <p:cNvSpPr/>
          <p:nvPr/>
        </p:nvSpPr>
        <p:spPr>
          <a:xfrm>
            <a:off x="10060781" y="7225754"/>
            <a:ext cx="447675" cy="559594"/>
          </a:xfrm>
          <a:custGeom>
            <a:rect b="b" l="l" r="r" t="t"/>
            <a:pathLst>
              <a:path extrusionOk="0" h="559594" w="447675">
                <a:moveTo>
                  <a:pt x="0" y="0"/>
                </a:moveTo>
                <a:lnTo>
                  <a:pt x="447675" y="0"/>
                </a:lnTo>
                <a:lnTo>
                  <a:pt x="447675" y="559593"/>
                </a:lnTo>
                <a:lnTo>
                  <a:pt x="0" y="5595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211" l="0" r="0" t="-211"/>
            </a:stretch>
          </a:blipFill>
          <a:ln>
            <a:noFill/>
          </a:ln>
        </p:spPr>
      </p:sp>
      <p:grpSp>
        <p:nvGrpSpPr>
          <p:cNvPr id="260" name="Google Shape;260;p5"/>
          <p:cNvGrpSpPr/>
          <p:nvPr/>
        </p:nvGrpSpPr>
        <p:grpSpPr>
          <a:xfrm>
            <a:off x="2341215" y="6834039"/>
            <a:ext cx="3520231" cy="468511"/>
            <a:chOff x="0" y="-38100"/>
            <a:chExt cx="4693642" cy="624682"/>
          </a:xfrm>
        </p:grpSpPr>
        <p:sp>
          <p:nvSpPr>
            <p:cNvPr id="261" name="Google Shape;261;p5"/>
            <p:cNvSpPr/>
            <p:nvPr/>
          </p:nvSpPr>
          <p:spPr>
            <a:xfrm>
              <a:off x="0" y="0"/>
              <a:ext cx="4693642" cy="586582"/>
            </a:xfrm>
            <a:custGeom>
              <a:rect b="b" l="l" r="r" t="t"/>
              <a:pathLst>
                <a:path extrusionOk="0"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62" name="Google Shape;262;p5"/>
            <p:cNvSpPr txBox="1"/>
            <p:nvPr/>
          </p:nvSpPr>
          <p:spPr>
            <a:xfrm>
              <a:off x="0" y="-38100"/>
              <a:ext cx="4693642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Response</a:t>
              </a:r>
              <a:endParaRPr/>
            </a:p>
          </p:txBody>
        </p:sp>
      </p:grpSp>
      <p:grpSp>
        <p:nvGrpSpPr>
          <p:cNvPr id="263" name="Google Shape;263;p5"/>
          <p:cNvGrpSpPr/>
          <p:nvPr/>
        </p:nvGrpSpPr>
        <p:grpSpPr>
          <a:xfrm>
            <a:off x="1047155" y="7396311"/>
            <a:ext cx="4814292" cy="564505"/>
            <a:chOff x="0" y="-114300"/>
            <a:chExt cx="6419057" cy="752673"/>
          </a:xfrm>
        </p:grpSpPr>
        <p:sp>
          <p:nvSpPr>
            <p:cNvPr id="264" name="Google Shape;264;p5"/>
            <p:cNvSpPr/>
            <p:nvPr/>
          </p:nvSpPr>
          <p:spPr>
            <a:xfrm>
              <a:off x="0" y="0"/>
              <a:ext cx="6419057" cy="638373"/>
            </a:xfrm>
            <a:custGeom>
              <a:rect b="b" l="l" r="r" t="t"/>
              <a:pathLst>
                <a:path extrusionOk="0" h="638373" w="6419057">
                  <a:moveTo>
                    <a:pt x="0" y="0"/>
                  </a:moveTo>
                  <a:lnTo>
                    <a:pt x="6419057" y="0"/>
                  </a:lnTo>
                  <a:lnTo>
                    <a:pt x="6419057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65" name="Google Shape;265;p5"/>
            <p:cNvSpPr txBox="1"/>
            <p:nvPr/>
          </p:nvSpPr>
          <p:spPr>
            <a:xfrm>
              <a:off x="0" y="-114300"/>
              <a:ext cx="6419057" cy="7526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Empathetic answer</a:t>
              </a:r>
              <a:endParaRPr/>
            </a:p>
          </p:txBody>
        </p:sp>
      </p:grpSp>
      <p:sp>
        <p:nvSpPr>
          <p:cNvPr descr="preencoded.png" id="266" name="Google Shape;266;p5"/>
          <p:cNvSpPr/>
          <p:nvPr/>
        </p:nvSpPr>
        <p:spPr>
          <a:xfrm>
            <a:off x="6310164" y="3048892"/>
            <a:ext cx="5667672" cy="5667672"/>
          </a:xfrm>
          <a:custGeom>
            <a:rect b="b" l="l" r="r" t="t"/>
            <a:pathLst>
              <a:path extrusionOk="0" h="5667672" w="5667672">
                <a:moveTo>
                  <a:pt x="0" y="0"/>
                </a:moveTo>
                <a:lnTo>
                  <a:pt x="5667672" y="0"/>
                </a:lnTo>
                <a:lnTo>
                  <a:pt x="5667672" y="5667673"/>
                </a:lnTo>
                <a:lnTo>
                  <a:pt x="0" y="56676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267" name="Google Shape;267;p5"/>
          <p:cNvSpPr/>
          <p:nvPr/>
        </p:nvSpPr>
        <p:spPr>
          <a:xfrm>
            <a:off x="7297191" y="6743551"/>
            <a:ext cx="447675" cy="559594"/>
          </a:xfrm>
          <a:custGeom>
            <a:rect b="b" l="l" r="r" t="t"/>
            <a:pathLst>
              <a:path extrusionOk="0" h="559594" w="447675">
                <a:moveTo>
                  <a:pt x="0" y="0"/>
                </a:moveTo>
                <a:lnTo>
                  <a:pt x="447675" y="0"/>
                </a:lnTo>
                <a:lnTo>
                  <a:pt x="447675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-211" l="0" r="0" t="-211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276" name="Google Shape;276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AF5EB"/>
          </a:solidFill>
          <a:ln>
            <a:noFill/>
          </a:ln>
        </p:spPr>
      </p:sp>
      <p:sp>
        <p:nvSpPr>
          <p:cNvPr descr="preencoded.png" id="278" name="Google Shape;278;p6">
            <a:hlinkClick r:id="rId4"/>
          </p:cNvPr>
          <p:cNvSpPr/>
          <p:nvPr/>
        </p:nvSpPr>
        <p:spPr>
          <a:xfrm>
            <a:off x="16049019" y="9686925"/>
            <a:ext cx="2153256" cy="514350"/>
          </a:xfrm>
          <a:custGeom>
            <a:rect b="b" l="l" r="r" t="t"/>
            <a:pathLst>
              <a:path extrusionOk="0"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279" name="Google Shape;279;p6"/>
          <p:cNvSpPr/>
          <p:nvPr/>
        </p:nvSpPr>
        <p:spPr>
          <a:xfrm>
            <a:off x="1143000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80" name="Google Shape;280;p6"/>
          <p:cNvGrpSpPr/>
          <p:nvPr/>
        </p:nvGrpSpPr>
        <p:grpSpPr>
          <a:xfrm>
            <a:off x="1047155" y="2351187"/>
            <a:ext cx="7040613" cy="922883"/>
            <a:chOff x="0" y="-57150"/>
            <a:chExt cx="9387484" cy="1230512"/>
          </a:xfrm>
        </p:grpSpPr>
        <p:sp>
          <p:nvSpPr>
            <p:cNvPr id="281" name="Google Shape;281;p6"/>
            <p:cNvSpPr/>
            <p:nvPr/>
          </p:nvSpPr>
          <p:spPr>
            <a:xfrm>
              <a:off x="0" y="0"/>
              <a:ext cx="9387484" cy="1173362"/>
            </a:xfrm>
            <a:custGeom>
              <a:rect b="b" l="l" r="r" t="t"/>
              <a:pathLst>
                <a:path extrusionOk="0" h="1173362" w="9387484">
                  <a:moveTo>
                    <a:pt x="0" y="0"/>
                  </a:moveTo>
                  <a:lnTo>
                    <a:pt x="9387484" y="0"/>
                  </a:lnTo>
                  <a:lnTo>
                    <a:pt x="9387484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82" name="Google Shape;282;p6"/>
            <p:cNvSpPr txBox="1"/>
            <p:nvPr/>
          </p:nvSpPr>
          <p:spPr>
            <a:xfrm>
              <a:off x="0" y="-57150"/>
              <a:ext cx="9387483" cy="12305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500" u="none" cap="none" strike="noStrike">
                  <a:solidFill>
                    <a:srgbClr val="051D3A"/>
                  </a:solidFill>
                  <a:latin typeface="Arimo"/>
                  <a:ea typeface="Arimo"/>
                  <a:cs typeface="Arimo"/>
                  <a:sym typeface="Arimo"/>
                </a:rPr>
                <a:t>Memory System</a:t>
              </a:r>
              <a:endParaRPr/>
            </a:p>
          </p:txBody>
        </p:sp>
      </p:grpSp>
      <p:grpSp>
        <p:nvGrpSpPr>
          <p:cNvPr id="283" name="Google Shape;283;p6"/>
          <p:cNvGrpSpPr/>
          <p:nvPr/>
        </p:nvGrpSpPr>
        <p:grpSpPr>
          <a:xfrm>
            <a:off x="1042392" y="3718024"/>
            <a:ext cx="4527805" cy="2165032"/>
            <a:chOff x="0" y="0"/>
            <a:chExt cx="6037072" cy="2886710"/>
          </a:xfrm>
        </p:grpSpPr>
        <p:sp>
          <p:nvSpPr>
            <p:cNvPr id="284" name="Google Shape;284;p6"/>
            <p:cNvSpPr/>
            <p:nvPr/>
          </p:nvSpPr>
          <p:spPr>
            <a:xfrm>
              <a:off x="6350" y="6350"/>
              <a:ext cx="6024372" cy="2874010"/>
            </a:xfrm>
            <a:custGeom>
              <a:rect b="b" l="l" r="r" t="t"/>
              <a:pathLst>
                <a:path extrusionOk="0" h="2874010" w="6024372">
                  <a:moveTo>
                    <a:pt x="0" y="167640"/>
                  </a:moveTo>
                  <a:cubicBezTo>
                    <a:pt x="0" y="75057"/>
                    <a:pt x="75184" y="0"/>
                    <a:pt x="168021" y="0"/>
                  </a:cubicBezTo>
                  <a:lnTo>
                    <a:pt x="5856351" y="0"/>
                  </a:lnTo>
                  <a:cubicBezTo>
                    <a:pt x="5949061" y="0"/>
                    <a:pt x="6024372" y="75057"/>
                    <a:pt x="6024372" y="167640"/>
                  </a:cubicBezTo>
                  <a:lnTo>
                    <a:pt x="6024372" y="2706370"/>
                  </a:lnTo>
                  <a:cubicBezTo>
                    <a:pt x="6024372" y="2798953"/>
                    <a:pt x="5949188" y="2874010"/>
                    <a:pt x="5856351" y="2874010"/>
                  </a:cubicBezTo>
                  <a:lnTo>
                    <a:pt x="168021" y="2874010"/>
                  </a:lnTo>
                  <a:cubicBezTo>
                    <a:pt x="75184" y="2874010"/>
                    <a:pt x="0" y="2798953"/>
                    <a:pt x="0" y="2706370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0" y="0"/>
              <a:ext cx="6037072" cy="2886710"/>
            </a:xfrm>
            <a:custGeom>
              <a:rect b="b" l="l" r="r" t="t"/>
              <a:pathLst>
                <a:path extrusionOk="0" h="2886710" w="6037072">
                  <a:moveTo>
                    <a:pt x="0" y="173990"/>
                  </a:moveTo>
                  <a:cubicBezTo>
                    <a:pt x="0" y="77851"/>
                    <a:pt x="78105" y="0"/>
                    <a:pt x="174371" y="0"/>
                  </a:cubicBezTo>
                  <a:lnTo>
                    <a:pt x="5862701" y="0"/>
                  </a:lnTo>
                  <a:lnTo>
                    <a:pt x="5862701" y="6350"/>
                  </a:lnTo>
                  <a:lnTo>
                    <a:pt x="5862701" y="0"/>
                  </a:lnTo>
                  <a:cubicBezTo>
                    <a:pt x="5958967" y="0"/>
                    <a:pt x="6037072" y="77851"/>
                    <a:pt x="6037072" y="173990"/>
                  </a:cubicBezTo>
                  <a:lnTo>
                    <a:pt x="6030722" y="173990"/>
                  </a:lnTo>
                  <a:lnTo>
                    <a:pt x="6037072" y="173990"/>
                  </a:lnTo>
                  <a:lnTo>
                    <a:pt x="6037072" y="2712720"/>
                  </a:lnTo>
                  <a:lnTo>
                    <a:pt x="6030722" y="2712720"/>
                  </a:lnTo>
                  <a:lnTo>
                    <a:pt x="6037072" y="2712720"/>
                  </a:lnTo>
                  <a:cubicBezTo>
                    <a:pt x="6037072" y="2808732"/>
                    <a:pt x="5958967" y="2886710"/>
                    <a:pt x="5862701" y="2886710"/>
                  </a:cubicBezTo>
                  <a:lnTo>
                    <a:pt x="5862701" y="2880360"/>
                  </a:lnTo>
                  <a:lnTo>
                    <a:pt x="5862701" y="2886710"/>
                  </a:lnTo>
                  <a:lnTo>
                    <a:pt x="174371" y="2886710"/>
                  </a:lnTo>
                  <a:lnTo>
                    <a:pt x="174371" y="2880360"/>
                  </a:lnTo>
                  <a:lnTo>
                    <a:pt x="174371" y="2886710"/>
                  </a:lnTo>
                  <a:cubicBezTo>
                    <a:pt x="78105" y="2886710"/>
                    <a:pt x="0" y="2808859"/>
                    <a:pt x="0" y="2712720"/>
                  </a:cubicBezTo>
                  <a:lnTo>
                    <a:pt x="0" y="173990"/>
                  </a:lnTo>
                  <a:lnTo>
                    <a:pt x="6350" y="173990"/>
                  </a:lnTo>
                  <a:lnTo>
                    <a:pt x="0" y="173990"/>
                  </a:lnTo>
                  <a:moveTo>
                    <a:pt x="12700" y="173990"/>
                  </a:moveTo>
                  <a:lnTo>
                    <a:pt x="12700" y="2712720"/>
                  </a:lnTo>
                  <a:lnTo>
                    <a:pt x="6350" y="2712720"/>
                  </a:lnTo>
                  <a:lnTo>
                    <a:pt x="12700" y="2712720"/>
                  </a:lnTo>
                  <a:cubicBezTo>
                    <a:pt x="12700" y="2801747"/>
                    <a:pt x="85090" y="2874010"/>
                    <a:pt x="174371" y="2874010"/>
                  </a:cubicBezTo>
                  <a:lnTo>
                    <a:pt x="5862701" y="2874010"/>
                  </a:lnTo>
                  <a:cubicBezTo>
                    <a:pt x="5951982" y="2874010"/>
                    <a:pt x="6024372" y="2801874"/>
                    <a:pt x="6024372" y="2712720"/>
                  </a:cubicBezTo>
                  <a:lnTo>
                    <a:pt x="6024372" y="173990"/>
                  </a:lnTo>
                  <a:cubicBezTo>
                    <a:pt x="6024372" y="84963"/>
                    <a:pt x="5951982" y="12700"/>
                    <a:pt x="5862701" y="12700"/>
                  </a:cubicBezTo>
                  <a:lnTo>
                    <a:pt x="174371" y="12700"/>
                  </a:lnTo>
                  <a:lnTo>
                    <a:pt x="174371" y="6350"/>
                  </a:lnTo>
                  <a:lnTo>
                    <a:pt x="174371" y="12700"/>
                  </a:lnTo>
                  <a:cubicBezTo>
                    <a:pt x="85090" y="12700"/>
                    <a:pt x="12700" y="84836"/>
                    <a:pt x="12700" y="173990"/>
                  </a:cubicBezTo>
                  <a:close/>
                </a:path>
              </a:pathLst>
            </a:custGeom>
            <a:solidFill>
              <a:srgbClr val="D5C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6"/>
          <p:cNvGrpSpPr/>
          <p:nvPr/>
        </p:nvGrpSpPr>
        <p:grpSpPr>
          <a:xfrm>
            <a:off x="1355824" y="4002881"/>
            <a:ext cx="3900934" cy="908448"/>
            <a:chOff x="0" y="-38100"/>
            <a:chExt cx="5201245" cy="1211263"/>
          </a:xfrm>
        </p:grpSpPr>
        <p:sp>
          <p:nvSpPr>
            <p:cNvPr id="287" name="Google Shape;287;p6"/>
            <p:cNvSpPr/>
            <p:nvPr/>
          </p:nvSpPr>
          <p:spPr>
            <a:xfrm>
              <a:off x="0" y="0"/>
              <a:ext cx="5201245" cy="1173163"/>
            </a:xfrm>
            <a:custGeom>
              <a:rect b="b" l="l" r="r" t="t"/>
              <a:pathLst>
                <a:path extrusionOk="0" h="1173163" w="5201245">
                  <a:moveTo>
                    <a:pt x="0" y="0"/>
                  </a:moveTo>
                  <a:lnTo>
                    <a:pt x="5201245" y="0"/>
                  </a:lnTo>
                  <a:lnTo>
                    <a:pt x="5201245" y="1173163"/>
                  </a:lnTo>
                  <a:lnTo>
                    <a:pt x="0" y="1173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88" name="Google Shape;288;p6"/>
            <p:cNvSpPr txBox="1"/>
            <p:nvPr/>
          </p:nvSpPr>
          <p:spPr>
            <a:xfrm>
              <a:off x="0" y="-38100"/>
              <a:ext cx="5201245" cy="12112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Local Encrypted Storage</a:t>
              </a:r>
              <a:endParaRPr/>
            </a:p>
          </p:txBody>
        </p:sp>
      </p:grpSp>
      <p:grpSp>
        <p:nvGrpSpPr>
          <p:cNvPr id="289" name="Google Shape;289;p6"/>
          <p:cNvGrpSpPr/>
          <p:nvPr/>
        </p:nvGrpSpPr>
        <p:grpSpPr>
          <a:xfrm>
            <a:off x="1355824" y="5005090"/>
            <a:ext cx="3900934" cy="564505"/>
            <a:chOff x="0" y="-114300"/>
            <a:chExt cx="5201245" cy="752673"/>
          </a:xfrm>
        </p:grpSpPr>
        <p:sp>
          <p:nvSpPr>
            <p:cNvPr id="290" name="Google Shape;290;p6"/>
            <p:cNvSpPr/>
            <p:nvPr/>
          </p:nvSpPr>
          <p:spPr>
            <a:xfrm>
              <a:off x="0" y="0"/>
              <a:ext cx="5201245" cy="638373"/>
            </a:xfrm>
            <a:custGeom>
              <a:rect b="b" l="l" r="r" t="t"/>
              <a:pathLst>
                <a:path extrusionOk="0" h="638373" w="5201245">
                  <a:moveTo>
                    <a:pt x="0" y="0"/>
                  </a:moveTo>
                  <a:lnTo>
                    <a:pt x="5201245" y="0"/>
                  </a:lnTo>
                  <a:lnTo>
                    <a:pt x="520124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1" name="Google Shape;291;p6"/>
            <p:cNvSpPr txBox="1"/>
            <p:nvPr/>
          </p:nvSpPr>
          <p:spPr>
            <a:xfrm>
              <a:off x="0" y="-114300"/>
              <a:ext cx="5201245" cy="7526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Secure data protection</a:t>
              </a:r>
              <a:endParaRPr/>
            </a:p>
          </p:txBody>
        </p:sp>
      </p:grpSp>
      <p:grpSp>
        <p:nvGrpSpPr>
          <p:cNvPr id="292" name="Google Shape;292;p6"/>
          <p:cNvGrpSpPr/>
          <p:nvPr/>
        </p:nvGrpSpPr>
        <p:grpSpPr>
          <a:xfrm>
            <a:off x="5859810" y="3718024"/>
            <a:ext cx="4527805" cy="2165032"/>
            <a:chOff x="0" y="0"/>
            <a:chExt cx="6037072" cy="2886710"/>
          </a:xfrm>
        </p:grpSpPr>
        <p:sp>
          <p:nvSpPr>
            <p:cNvPr id="293" name="Google Shape;293;p6"/>
            <p:cNvSpPr/>
            <p:nvPr/>
          </p:nvSpPr>
          <p:spPr>
            <a:xfrm>
              <a:off x="6350" y="6350"/>
              <a:ext cx="6024372" cy="2874010"/>
            </a:xfrm>
            <a:custGeom>
              <a:rect b="b" l="l" r="r" t="t"/>
              <a:pathLst>
                <a:path extrusionOk="0" h="2874010" w="6024372">
                  <a:moveTo>
                    <a:pt x="0" y="167640"/>
                  </a:moveTo>
                  <a:cubicBezTo>
                    <a:pt x="0" y="75057"/>
                    <a:pt x="75184" y="0"/>
                    <a:pt x="168021" y="0"/>
                  </a:cubicBezTo>
                  <a:lnTo>
                    <a:pt x="5856351" y="0"/>
                  </a:lnTo>
                  <a:cubicBezTo>
                    <a:pt x="5949061" y="0"/>
                    <a:pt x="6024372" y="75057"/>
                    <a:pt x="6024372" y="167640"/>
                  </a:cubicBezTo>
                  <a:lnTo>
                    <a:pt x="6024372" y="2706370"/>
                  </a:lnTo>
                  <a:cubicBezTo>
                    <a:pt x="6024372" y="2798953"/>
                    <a:pt x="5949188" y="2874010"/>
                    <a:pt x="5856351" y="2874010"/>
                  </a:cubicBezTo>
                  <a:lnTo>
                    <a:pt x="168021" y="2874010"/>
                  </a:lnTo>
                  <a:cubicBezTo>
                    <a:pt x="75184" y="2874010"/>
                    <a:pt x="0" y="2798953"/>
                    <a:pt x="0" y="2706370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0" y="0"/>
              <a:ext cx="6037072" cy="2886710"/>
            </a:xfrm>
            <a:custGeom>
              <a:rect b="b" l="l" r="r" t="t"/>
              <a:pathLst>
                <a:path extrusionOk="0" h="2886710" w="6037072">
                  <a:moveTo>
                    <a:pt x="0" y="173990"/>
                  </a:moveTo>
                  <a:cubicBezTo>
                    <a:pt x="0" y="77851"/>
                    <a:pt x="78105" y="0"/>
                    <a:pt x="174371" y="0"/>
                  </a:cubicBezTo>
                  <a:lnTo>
                    <a:pt x="5862701" y="0"/>
                  </a:lnTo>
                  <a:lnTo>
                    <a:pt x="5862701" y="6350"/>
                  </a:lnTo>
                  <a:lnTo>
                    <a:pt x="5862701" y="0"/>
                  </a:lnTo>
                  <a:cubicBezTo>
                    <a:pt x="5958967" y="0"/>
                    <a:pt x="6037072" y="77851"/>
                    <a:pt x="6037072" y="173990"/>
                  </a:cubicBezTo>
                  <a:lnTo>
                    <a:pt x="6030722" y="173990"/>
                  </a:lnTo>
                  <a:lnTo>
                    <a:pt x="6037072" y="173990"/>
                  </a:lnTo>
                  <a:lnTo>
                    <a:pt x="6037072" y="2712720"/>
                  </a:lnTo>
                  <a:lnTo>
                    <a:pt x="6030722" y="2712720"/>
                  </a:lnTo>
                  <a:lnTo>
                    <a:pt x="6037072" y="2712720"/>
                  </a:lnTo>
                  <a:cubicBezTo>
                    <a:pt x="6037072" y="2808732"/>
                    <a:pt x="5958967" y="2886710"/>
                    <a:pt x="5862701" y="2886710"/>
                  </a:cubicBezTo>
                  <a:lnTo>
                    <a:pt x="5862701" y="2880360"/>
                  </a:lnTo>
                  <a:lnTo>
                    <a:pt x="5862701" y="2886710"/>
                  </a:lnTo>
                  <a:lnTo>
                    <a:pt x="174371" y="2886710"/>
                  </a:lnTo>
                  <a:lnTo>
                    <a:pt x="174371" y="2880360"/>
                  </a:lnTo>
                  <a:lnTo>
                    <a:pt x="174371" y="2886710"/>
                  </a:lnTo>
                  <a:cubicBezTo>
                    <a:pt x="78105" y="2886710"/>
                    <a:pt x="0" y="2808859"/>
                    <a:pt x="0" y="2712720"/>
                  </a:cubicBezTo>
                  <a:lnTo>
                    <a:pt x="0" y="173990"/>
                  </a:lnTo>
                  <a:lnTo>
                    <a:pt x="6350" y="173990"/>
                  </a:lnTo>
                  <a:lnTo>
                    <a:pt x="0" y="173990"/>
                  </a:lnTo>
                  <a:moveTo>
                    <a:pt x="12700" y="173990"/>
                  </a:moveTo>
                  <a:lnTo>
                    <a:pt x="12700" y="2712720"/>
                  </a:lnTo>
                  <a:lnTo>
                    <a:pt x="6350" y="2712720"/>
                  </a:lnTo>
                  <a:lnTo>
                    <a:pt x="12700" y="2712720"/>
                  </a:lnTo>
                  <a:cubicBezTo>
                    <a:pt x="12700" y="2801747"/>
                    <a:pt x="85090" y="2874010"/>
                    <a:pt x="174371" y="2874010"/>
                  </a:cubicBezTo>
                  <a:lnTo>
                    <a:pt x="5862701" y="2874010"/>
                  </a:lnTo>
                  <a:cubicBezTo>
                    <a:pt x="5951982" y="2874010"/>
                    <a:pt x="6024372" y="2801874"/>
                    <a:pt x="6024372" y="2712720"/>
                  </a:cubicBezTo>
                  <a:lnTo>
                    <a:pt x="6024372" y="173990"/>
                  </a:lnTo>
                  <a:cubicBezTo>
                    <a:pt x="6024372" y="84963"/>
                    <a:pt x="5951982" y="12700"/>
                    <a:pt x="5862701" y="12700"/>
                  </a:cubicBezTo>
                  <a:lnTo>
                    <a:pt x="174371" y="12700"/>
                  </a:lnTo>
                  <a:lnTo>
                    <a:pt x="174371" y="6350"/>
                  </a:lnTo>
                  <a:lnTo>
                    <a:pt x="174371" y="12700"/>
                  </a:lnTo>
                  <a:cubicBezTo>
                    <a:pt x="85090" y="12700"/>
                    <a:pt x="12700" y="84836"/>
                    <a:pt x="12700" y="173990"/>
                  </a:cubicBezTo>
                  <a:close/>
                </a:path>
              </a:pathLst>
            </a:custGeom>
            <a:solidFill>
              <a:srgbClr val="D5C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6"/>
          <p:cNvGrpSpPr/>
          <p:nvPr/>
        </p:nvGrpSpPr>
        <p:grpSpPr>
          <a:xfrm>
            <a:off x="6173241" y="4002881"/>
            <a:ext cx="3520231" cy="468511"/>
            <a:chOff x="0" y="-38100"/>
            <a:chExt cx="4693642" cy="624682"/>
          </a:xfrm>
        </p:grpSpPr>
        <p:sp>
          <p:nvSpPr>
            <p:cNvPr id="296" name="Google Shape;296;p6"/>
            <p:cNvSpPr/>
            <p:nvPr/>
          </p:nvSpPr>
          <p:spPr>
            <a:xfrm>
              <a:off x="0" y="0"/>
              <a:ext cx="4693642" cy="586582"/>
            </a:xfrm>
            <a:custGeom>
              <a:rect b="b" l="l" r="r" t="t"/>
              <a:pathLst>
                <a:path extrusionOk="0"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7" name="Google Shape;297;p6"/>
            <p:cNvSpPr txBox="1"/>
            <p:nvPr/>
          </p:nvSpPr>
          <p:spPr>
            <a:xfrm>
              <a:off x="0" y="-38100"/>
              <a:ext cx="4693642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Conversation History</a:t>
              </a:r>
              <a:endParaRPr/>
            </a:p>
          </p:txBody>
        </p:sp>
      </p:grpSp>
      <p:grpSp>
        <p:nvGrpSpPr>
          <p:cNvPr id="298" name="Google Shape;298;p6"/>
          <p:cNvGrpSpPr/>
          <p:nvPr/>
        </p:nvGrpSpPr>
        <p:grpSpPr>
          <a:xfrm>
            <a:off x="6173241" y="4565154"/>
            <a:ext cx="3900934" cy="564505"/>
            <a:chOff x="0" y="-114300"/>
            <a:chExt cx="5201245" cy="752673"/>
          </a:xfrm>
        </p:grpSpPr>
        <p:sp>
          <p:nvSpPr>
            <p:cNvPr id="299" name="Google Shape;299;p6"/>
            <p:cNvSpPr/>
            <p:nvPr/>
          </p:nvSpPr>
          <p:spPr>
            <a:xfrm>
              <a:off x="0" y="0"/>
              <a:ext cx="5201245" cy="638373"/>
            </a:xfrm>
            <a:custGeom>
              <a:rect b="b" l="l" r="r" t="t"/>
              <a:pathLst>
                <a:path extrusionOk="0" h="638373" w="5201245">
                  <a:moveTo>
                    <a:pt x="0" y="0"/>
                  </a:moveTo>
                  <a:lnTo>
                    <a:pt x="5201245" y="0"/>
                  </a:lnTo>
                  <a:lnTo>
                    <a:pt x="520124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00" name="Google Shape;300;p6"/>
            <p:cNvSpPr txBox="1"/>
            <p:nvPr/>
          </p:nvSpPr>
          <p:spPr>
            <a:xfrm>
              <a:off x="0" y="-114300"/>
              <a:ext cx="5201245" cy="7526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Recalls previous interactions</a:t>
              </a:r>
              <a:endParaRPr/>
            </a:p>
          </p:txBody>
        </p:sp>
      </p:grpSp>
      <p:grpSp>
        <p:nvGrpSpPr>
          <p:cNvPr id="301" name="Google Shape;301;p6"/>
          <p:cNvGrpSpPr/>
          <p:nvPr/>
        </p:nvGrpSpPr>
        <p:grpSpPr>
          <a:xfrm>
            <a:off x="1042392" y="6172646"/>
            <a:ext cx="9345168" cy="1725073"/>
            <a:chOff x="0" y="0"/>
            <a:chExt cx="12460224" cy="2300097"/>
          </a:xfrm>
        </p:grpSpPr>
        <p:sp>
          <p:nvSpPr>
            <p:cNvPr id="302" name="Google Shape;302;p6"/>
            <p:cNvSpPr/>
            <p:nvPr/>
          </p:nvSpPr>
          <p:spPr>
            <a:xfrm>
              <a:off x="6350" y="6350"/>
              <a:ext cx="12447524" cy="2287397"/>
            </a:xfrm>
            <a:custGeom>
              <a:rect b="b" l="l" r="r" t="t"/>
              <a:pathLst>
                <a:path extrusionOk="0" h="2287397" w="12447524">
                  <a:moveTo>
                    <a:pt x="0" y="167513"/>
                  </a:moveTo>
                  <a:cubicBezTo>
                    <a:pt x="0" y="75057"/>
                    <a:pt x="75311" y="0"/>
                    <a:pt x="168275" y="0"/>
                  </a:cubicBezTo>
                  <a:lnTo>
                    <a:pt x="12279249" y="0"/>
                  </a:lnTo>
                  <a:cubicBezTo>
                    <a:pt x="12372213" y="0"/>
                    <a:pt x="12447524" y="75057"/>
                    <a:pt x="12447524" y="167513"/>
                  </a:cubicBezTo>
                  <a:lnTo>
                    <a:pt x="12447524" y="2119757"/>
                  </a:lnTo>
                  <a:cubicBezTo>
                    <a:pt x="12447524" y="2212340"/>
                    <a:pt x="12372213" y="2287270"/>
                    <a:pt x="12279249" y="2287270"/>
                  </a:cubicBezTo>
                  <a:lnTo>
                    <a:pt x="168275" y="2287270"/>
                  </a:lnTo>
                  <a:cubicBezTo>
                    <a:pt x="75311" y="2287397"/>
                    <a:pt x="0" y="2212340"/>
                    <a:pt x="0" y="2119757"/>
                  </a:cubicBezTo>
                  <a:close/>
                </a:path>
              </a:pathLst>
            </a:custGeom>
            <a:solidFill>
              <a:srgbClr val="FAF5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0" y="0"/>
              <a:ext cx="12460224" cy="2300097"/>
            </a:xfrm>
            <a:custGeom>
              <a:rect b="b" l="l" r="r" t="t"/>
              <a:pathLst>
                <a:path extrusionOk="0" h="2300097" w="12460224">
                  <a:moveTo>
                    <a:pt x="0" y="173863"/>
                  </a:moveTo>
                  <a:cubicBezTo>
                    <a:pt x="0" y="77851"/>
                    <a:pt x="78232" y="0"/>
                    <a:pt x="174625" y="0"/>
                  </a:cubicBezTo>
                  <a:lnTo>
                    <a:pt x="12285599" y="0"/>
                  </a:lnTo>
                  <a:lnTo>
                    <a:pt x="12285599" y="6350"/>
                  </a:lnTo>
                  <a:lnTo>
                    <a:pt x="12285599" y="0"/>
                  </a:lnTo>
                  <a:cubicBezTo>
                    <a:pt x="12381992" y="0"/>
                    <a:pt x="12460224" y="77851"/>
                    <a:pt x="12460224" y="173863"/>
                  </a:cubicBezTo>
                  <a:lnTo>
                    <a:pt x="12453874" y="173863"/>
                  </a:lnTo>
                  <a:lnTo>
                    <a:pt x="12460224" y="173863"/>
                  </a:lnTo>
                  <a:lnTo>
                    <a:pt x="12460224" y="2126107"/>
                  </a:lnTo>
                  <a:lnTo>
                    <a:pt x="12453874" y="2126107"/>
                  </a:lnTo>
                  <a:lnTo>
                    <a:pt x="12460224" y="2126107"/>
                  </a:lnTo>
                  <a:cubicBezTo>
                    <a:pt x="12460224" y="2222246"/>
                    <a:pt x="12381992" y="2299970"/>
                    <a:pt x="12285599" y="2299970"/>
                  </a:cubicBezTo>
                  <a:lnTo>
                    <a:pt x="12285599" y="2293620"/>
                  </a:lnTo>
                  <a:lnTo>
                    <a:pt x="12285599" y="2299970"/>
                  </a:lnTo>
                  <a:lnTo>
                    <a:pt x="174625" y="2299970"/>
                  </a:lnTo>
                  <a:lnTo>
                    <a:pt x="174625" y="2293620"/>
                  </a:lnTo>
                  <a:lnTo>
                    <a:pt x="174625" y="2299970"/>
                  </a:lnTo>
                  <a:cubicBezTo>
                    <a:pt x="78232" y="2300097"/>
                    <a:pt x="0" y="2222246"/>
                    <a:pt x="0" y="2126107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2126107"/>
                  </a:lnTo>
                  <a:lnTo>
                    <a:pt x="6350" y="2126107"/>
                  </a:lnTo>
                  <a:lnTo>
                    <a:pt x="12700" y="2126107"/>
                  </a:lnTo>
                  <a:cubicBezTo>
                    <a:pt x="12700" y="2215134"/>
                    <a:pt x="85217" y="2287270"/>
                    <a:pt x="174625" y="2287270"/>
                  </a:cubicBezTo>
                  <a:lnTo>
                    <a:pt x="12285599" y="2287270"/>
                  </a:lnTo>
                  <a:cubicBezTo>
                    <a:pt x="12375134" y="2287270"/>
                    <a:pt x="12447524" y="2215007"/>
                    <a:pt x="12447524" y="2126107"/>
                  </a:cubicBezTo>
                  <a:lnTo>
                    <a:pt x="12447524" y="173863"/>
                  </a:lnTo>
                  <a:cubicBezTo>
                    <a:pt x="12447651" y="84963"/>
                    <a:pt x="12375134" y="12700"/>
                    <a:pt x="12285599" y="12700"/>
                  </a:cubicBezTo>
                  <a:lnTo>
                    <a:pt x="174625" y="12700"/>
                  </a:lnTo>
                  <a:lnTo>
                    <a:pt x="174625" y="6350"/>
                  </a:lnTo>
                  <a:lnTo>
                    <a:pt x="174625" y="12700"/>
                  </a:lnTo>
                  <a:cubicBezTo>
                    <a:pt x="85217" y="12700"/>
                    <a:pt x="12700" y="84963"/>
                    <a:pt x="12700" y="173863"/>
                  </a:cubicBezTo>
                  <a:close/>
                </a:path>
              </a:pathLst>
            </a:custGeom>
            <a:solidFill>
              <a:srgbClr val="D5CD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Google Shape;304;p6"/>
          <p:cNvGrpSpPr/>
          <p:nvPr/>
        </p:nvGrpSpPr>
        <p:grpSpPr>
          <a:xfrm>
            <a:off x="1355824" y="6457504"/>
            <a:ext cx="3520231" cy="468511"/>
            <a:chOff x="0" y="-38100"/>
            <a:chExt cx="4693642" cy="624682"/>
          </a:xfrm>
        </p:grpSpPr>
        <p:sp>
          <p:nvSpPr>
            <p:cNvPr id="305" name="Google Shape;305;p6"/>
            <p:cNvSpPr/>
            <p:nvPr/>
          </p:nvSpPr>
          <p:spPr>
            <a:xfrm>
              <a:off x="0" y="0"/>
              <a:ext cx="4693642" cy="586582"/>
            </a:xfrm>
            <a:custGeom>
              <a:rect b="b" l="l" r="r" t="t"/>
              <a:pathLst>
                <a:path extrusionOk="0" h="586582" w="4693642">
                  <a:moveTo>
                    <a:pt x="0" y="0"/>
                  </a:moveTo>
                  <a:lnTo>
                    <a:pt x="4693642" y="0"/>
                  </a:lnTo>
                  <a:lnTo>
                    <a:pt x="469364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06" name="Google Shape;306;p6"/>
            <p:cNvSpPr txBox="1"/>
            <p:nvPr/>
          </p:nvSpPr>
          <p:spPr>
            <a:xfrm>
              <a:off x="0" y="-38100"/>
              <a:ext cx="4693642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User Preferences</a:t>
              </a:r>
              <a:endParaRPr/>
            </a:p>
          </p:txBody>
        </p:sp>
      </p:grpSp>
      <p:grpSp>
        <p:nvGrpSpPr>
          <p:cNvPr id="307" name="Google Shape;307;p6"/>
          <p:cNvGrpSpPr/>
          <p:nvPr/>
        </p:nvGrpSpPr>
        <p:grpSpPr>
          <a:xfrm>
            <a:off x="1355824" y="7019776"/>
            <a:ext cx="8718351" cy="564505"/>
            <a:chOff x="0" y="-114300"/>
            <a:chExt cx="11624468" cy="752673"/>
          </a:xfrm>
        </p:grpSpPr>
        <p:sp>
          <p:nvSpPr>
            <p:cNvPr id="308" name="Google Shape;308;p6"/>
            <p:cNvSpPr/>
            <p:nvPr/>
          </p:nvSpPr>
          <p:spPr>
            <a:xfrm>
              <a:off x="0" y="0"/>
              <a:ext cx="11624468" cy="638373"/>
            </a:xfrm>
            <a:custGeom>
              <a:rect b="b" l="l" r="r" t="t"/>
              <a:pathLst>
                <a:path extrusionOk="0" h="638373" w="11624468">
                  <a:moveTo>
                    <a:pt x="0" y="0"/>
                  </a:moveTo>
                  <a:lnTo>
                    <a:pt x="11624468" y="0"/>
                  </a:lnTo>
                  <a:lnTo>
                    <a:pt x="11624468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09" name="Google Shape;309;p6"/>
            <p:cNvSpPr txBox="1"/>
            <p:nvPr/>
          </p:nvSpPr>
          <p:spPr>
            <a:xfrm>
              <a:off x="0" y="-114300"/>
              <a:ext cx="11624468" cy="7526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Adapts to individual needs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318" name="Google Shape;318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" name="Google Shape;319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AF5EB"/>
          </a:solidFill>
          <a:ln>
            <a:noFill/>
          </a:ln>
        </p:spPr>
      </p:sp>
      <p:grpSp>
        <p:nvGrpSpPr>
          <p:cNvPr id="320" name="Google Shape;320;p7"/>
          <p:cNvGrpSpPr/>
          <p:nvPr/>
        </p:nvGrpSpPr>
        <p:grpSpPr>
          <a:xfrm>
            <a:off x="1047155" y="1741885"/>
            <a:ext cx="7040613" cy="922883"/>
            <a:chOff x="0" y="-57150"/>
            <a:chExt cx="9387484" cy="1230512"/>
          </a:xfrm>
        </p:grpSpPr>
        <p:sp>
          <p:nvSpPr>
            <p:cNvPr id="321" name="Google Shape;321;p7"/>
            <p:cNvSpPr/>
            <p:nvPr/>
          </p:nvSpPr>
          <p:spPr>
            <a:xfrm>
              <a:off x="0" y="0"/>
              <a:ext cx="9387484" cy="1173362"/>
            </a:xfrm>
            <a:custGeom>
              <a:rect b="b" l="l" r="r" t="t"/>
              <a:pathLst>
                <a:path extrusionOk="0" h="1173362" w="9387484">
                  <a:moveTo>
                    <a:pt x="0" y="0"/>
                  </a:moveTo>
                  <a:lnTo>
                    <a:pt x="9387484" y="0"/>
                  </a:lnTo>
                  <a:lnTo>
                    <a:pt x="9387484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22" name="Google Shape;322;p7"/>
            <p:cNvSpPr txBox="1"/>
            <p:nvPr/>
          </p:nvSpPr>
          <p:spPr>
            <a:xfrm>
              <a:off x="0" y="-57150"/>
              <a:ext cx="9387483" cy="12305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500" u="none" cap="none" strike="noStrike">
                  <a:solidFill>
                    <a:srgbClr val="051D3A"/>
                  </a:solidFill>
                  <a:latin typeface="Arimo"/>
                  <a:ea typeface="Arimo"/>
                  <a:cs typeface="Arimo"/>
                  <a:sym typeface="Arimo"/>
                </a:rPr>
                <a:t>Under the Hood</a:t>
              </a:r>
              <a:endParaRPr/>
            </a:p>
          </p:txBody>
        </p:sp>
      </p:grpSp>
      <p:sp>
        <p:nvSpPr>
          <p:cNvPr descr="preencoded.png" id="323" name="Google Shape;323;p7"/>
          <p:cNvSpPr/>
          <p:nvPr/>
        </p:nvSpPr>
        <p:spPr>
          <a:xfrm>
            <a:off x="3759548" y="3263205"/>
            <a:ext cx="2671911" cy="1696491"/>
          </a:xfrm>
          <a:custGeom>
            <a:rect b="b" l="l" r="r" t="t"/>
            <a:pathLst>
              <a:path extrusionOk="0" h="1696491" w="2671911">
                <a:moveTo>
                  <a:pt x="0" y="0"/>
                </a:moveTo>
                <a:lnTo>
                  <a:pt x="2671911" y="0"/>
                </a:lnTo>
                <a:lnTo>
                  <a:pt x="2671911" y="1696491"/>
                </a:lnTo>
                <a:lnTo>
                  <a:pt x="0" y="1696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16" r="-116" t="0"/>
            </a:stretch>
          </a:blipFill>
          <a:ln>
            <a:noFill/>
          </a:ln>
        </p:spPr>
      </p:sp>
      <p:sp>
        <p:nvSpPr>
          <p:cNvPr descr="preencoded.png" id="324" name="Google Shape;324;p7"/>
          <p:cNvSpPr/>
          <p:nvPr/>
        </p:nvSpPr>
        <p:spPr>
          <a:xfrm>
            <a:off x="4884985" y="4057947"/>
            <a:ext cx="420737" cy="525959"/>
          </a:xfrm>
          <a:custGeom>
            <a:rect b="b" l="l" r="r" t="t"/>
            <a:pathLst>
              <a:path extrusionOk="0" h="525959" w="420737">
                <a:moveTo>
                  <a:pt x="0" y="0"/>
                </a:moveTo>
                <a:lnTo>
                  <a:pt x="420737" y="0"/>
                </a:lnTo>
                <a:lnTo>
                  <a:pt x="420737" y="525959"/>
                </a:lnTo>
                <a:lnTo>
                  <a:pt x="0" y="5259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" r="-2" t="0"/>
            </a:stretch>
          </a:blipFill>
          <a:ln>
            <a:noFill/>
          </a:ln>
        </p:spPr>
      </p:sp>
      <p:grpSp>
        <p:nvGrpSpPr>
          <p:cNvPr id="325" name="Google Shape;325;p7"/>
          <p:cNvGrpSpPr/>
          <p:nvPr/>
        </p:nvGrpSpPr>
        <p:grpSpPr>
          <a:xfrm>
            <a:off x="6730602" y="3533775"/>
            <a:ext cx="3922365" cy="468511"/>
            <a:chOff x="0" y="-38100"/>
            <a:chExt cx="5229820" cy="624682"/>
          </a:xfrm>
        </p:grpSpPr>
        <p:sp>
          <p:nvSpPr>
            <p:cNvPr id="326" name="Google Shape;326;p7"/>
            <p:cNvSpPr/>
            <p:nvPr/>
          </p:nvSpPr>
          <p:spPr>
            <a:xfrm>
              <a:off x="0" y="0"/>
              <a:ext cx="5229820" cy="586582"/>
            </a:xfrm>
            <a:custGeom>
              <a:rect b="b" l="l" r="r" t="t"/>
              <a:pathLst>
                <a:path extrusionOk="0" h="586582" w="5229820">
                  <a:moveTo>
                    <a:pt x="0" y="0"/>
                  </a:moveTo>
                  <a:lnTo>
                    <a:pt x="5229820" y="0"/>
                  </a:lnTo>
                  <a:lnTo>
                    <a:pt x="5229820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27" name="Google Shape;327;p7"/>
            <p:cNvSpPr txBox="1"/>
            <p:nvPr/>
          </p:nvSpPr>
          <p:spPr>
            <a:xfrm>
              <a:off x="0" y="-38100"/>
              <a:ext cx="5229820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Delegate-Driven Design</a:t>
              </a:r>
              <a:endParaRPr/>
            </a:p>
          </p:txBody>
        </p:sp>
      </p:grpSp>
      <p:grpSp>
        <p:nvGrpSpPr>
          <p:cNvPr id="328" name="Google Shape;328;p7"/>
          <p:cNvGrpSpPr/>
          <p:nvPr/>
        </p:nvGrpSpPr>
        <p:grpSpPr>
          <a:xfrm>
            <a:off x="6730602" y="4096047"/>
            <a:ext cx="3922365" cy="564505"/>
            <a:chOff x="0" y="-114300"/>
            <a:chExt cx="5229820" cy="752673"/>
          </a:xfrm>
        </p:grpSpPr>
        <p:sp>
          <p:nvSpPr>
            <p:cNvPr id="329" name="Google Shape;329;p7"/>
            <p:cNvSpPr/>
            <p:nvPr/>
          </p:nvSpPr>
          <p:spPr>
            <a:xfrm>
              <a:off x="0" y="0"/>
              <a:ext cx="5229820" cy="638373"/>
            </a:xfrm>
            <a:custGeom>
              <a:rect b="b" l="l" r="r" t="t"/>
              <a:pathLst>
                <a:path extrusionOk="0" h="638373" w="5229820">
                  <a:moveTo>
                    <a:pt x="0" y="0"/>
                  </a:moveTo>
                  <a:lnTo>
                    <a:pt x="5229820" y="0"/>
                  </a:lnTo>
                  <a:lnTo>
                    <a:pt x="5229820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0" name="Google Shape;330;p7"/>
            <p:cNvSpPr txBox="1"/>
            <p:nvPr/>
          </p:nvSpPr>
          <p:spPr>
            <a:xfrm>
              <a:off x="0" y="-114300"/>
              <a:ext cx="5229820" cy="7526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Modular architecture</a:t>
              </a:r>
              <a:endParaRPr/>
            </a:p>
          </p:txBody>
        </p:sp>
      </p:grpSp>
      <p:sp>
        <p:nvSpPr>
          <p:cNvPr id="331" name="Google Shape;331;p7"/>
          <p:cNvSpPr/>
          <p:nvPr/>
        </p:nvSpPr>
        <p:spPr>
          <a:xfrm>
            <a:off x="6506170" y="4978002"/>
            <a:ext cx="10659999" cy="19050"/>
          </a:xfrm>
          <a:custGeom>
            <a:rect b="b" l="l" r="r" t="t"/>
            <a:pathLst>
              <a:path extrusionOk="0" h="25400" w="14213332">
                <a:moveTo>
                  <a:pt x="0" y="12700"/>
                </a:moveTo>
                <a:cubicBezTo>
                  <a:pt x="0" y="5715"/>
                  <a:pt x="5715" y="0"/>
                  <a:pt x="12700" y="0"/>
                </a:cubicBezTo>
                <a:lnTo>
                  <a:pt x="14200632" y="0"/>
                </a:lnTo>
                <a:cubicBezTo>
                  <a:pt x="14207618" y="0"/>
                  <a:pt x="14213332" y="5715"/>
                  <a:pt x="14213332" y="12700"/>
                </a:cubicBezTo>
                <a:cubicBezTo>
                  <a:pt x="14213332" y="19685"/>
                  <a:pt x="14207618" y="25400"/>
                  <a:pt x="14200632" y="25400"/>
                </a:cubicBezTo>
                <a:lnTo>
                  <a:pt x="12700" y="25400"/>
                </a:lnTo>
                <a:cubicBezTo>
                  <a:pt x="5715" y="25400"/>
                  <a:pt x="0" y="19685"/>
                  <a:pt x="0" y="12700"/>
                </a:cubicBezTo>
                <a:close/>
              </a:path>
            </a:pathLst>
          </a:custGeom>
          <a:solidFill>
            <a:srgbClr val="D5CD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332" name="Google Shape;332;p7"/>
          <p:cNvSpPr/>
          <p:nvPr/>
        </p:nvSpPr>
        <p:spPr>
          <a:xfrm>
            <a:off x="2423518" y="5034409"/>
            <a:ext cx="5343822" cy="1696491"/>
          </a:xfrm>
          <a:custGeom>
            <a:rect b="b" l="l" r="r" t="t"/>
            <a:pathLst>
              <a:path extrusionOk="0" h="1696491" w="5343822">
                <a:moveTo>
                  <a:pt x="0" y="0"/>
                </a:moveTo>
                <a:lnTo>
                  <a:pt x="5343822" y="0"/>
                </a:lnTo>
                <a:lnTo>
                  <a:pt x="5343822" y="1696491"/>
                </a:lnTo>
                <a:lnTo>
                  <a:pt x="0" y="1696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6" r="-25" t="0"/>
            </a:stretch>
          </a:blipFill>
          <a:ln>
            <a:noFill/>
          </a:ln>
        </p:spPr>
      </p:sp>
      <p:sp>
        <p:nvSpPr>
          <p:cNvPr descr="preencoded.png" id="333" name="Google Shape;333;p7"/>
          <p:cNvSpPr/>
          <p:nvPr/>
        </p:nvSpPr>
        <p:spPr>
          <a:xfrm>
            <a:off x="4884985" y="5619601"/>
            <a:ext cx="420737" cy="525959"/>
          </a:xfrm>
          <a:custGeom>
            <a:rect b="b" l="l" r="r" t="t"/>
            <a:pathLst>
              <a:path extrusionOk="0" h="525959" w="420737">
                <a:moveTo>
                  <a:pt x="0" y="0"/>
                </a:moveTo>
                <a:lnTo>
                  <a:pt x="420737" y="0"/>
                </a:lnTo>
                <a:lnTo>
                  <a:pt x="420737" y="525959"/>
                </a:lnTo>
                <a:lnTo>
                  <a:pt x="0" y="5259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" r="-2" t="0"/>
            </a:stretch>
          </a:blipFill>
          <a:ln>
            <a:noFill/>
          </a:ln>
        </p:spPr>
      </p:sp>
      <p:grpSp>
        <p:nvGrpSpPr>
          <p:cNvPr id="334" name="Google Shape;334;p7"/>
          <p:cNvGrpSpPr/>
          <p:nvPr/>
        </p:nvGrpSpPr>
        <p:grpSpPr>
          <a:xfrm>
            <a:off x="8066484" y="5304979"/>
            <a:ext cx="3859710" cy="468511"/>
            <a:chOff x="0" y="-38100"/>
            <a:chExt cx="5146279" cy="624682"/>
          </a:xfrm>
        </p:grpSpPr>
        <p:sp>
          <p:nvSpPr>
            <p:cNvPr id="335" name="Google Shape;335;p7"/>
            <p:cNvSpPr/>
            <p:nvPr/>
          </p:nvSpPr>
          <p:spPr>
            <a:xfrm>
              <a:off x="0" y="0"/>
              <a:ext cx="5146279" cy="586582"/>
            </a:xfrm>
            <a:custGeom>
              <a:rect b="b" l="l" r="r" t="t"/>
              <a:pathLst>
                <a:path extrusionOk="0" h="586582" w="5146279">
                  <a:moveTo>
                    <a:pt x="0" y="0"/>
                  </a:moveTo>
                  <a:lnTo>
                    <a:pt x="5146279" y="0"/>
                  </a:lnTo>
                  <a:lnTo>
                    <a:pt x="5146279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6" name="Google Shape;336;p7"/>
            <p:cNvSpPr txBox="1"/>
            <p:nvPr/>
          </p:nvSpPr>
          <p:spPr>
            <a:xfrm>
              <a:off x="0" y="-38100"/>
              <a:ext cx="5146278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MemoryManager Class</a:t>
              </a:r>
              <a:endParaRPr/>
            </a:p>
          </p:txBody>
        </p:sp>
      </p:grpSp>
      <p:grpSp>
        <p:nvGrpSpPr>
          <p:cNvPr id="337" name="Google Shape;337;p7"/>
          <p:cNvGrpSpPr/>
          <p:nvPr/>
        </p:nvGrpSpPr>
        <p:grpSpPr>
          <a:xfrm>
            <a:off x="8066484" y="5867251"/>
            <a:ext cx="3859710" cy="564505"/>
            <a:chOff x="0" y="-114300"/>
            <a:chExt cx="5146279" cy="752673"/>
          </a:xfrm>
        </p:grpSpPr>
        <p:sp>
          <p:nvSpPr>
            <p:cNvPr id="338" name="Google Shape;338;p7"/>
            <p:cNvSpPr/>
            <p:nvPr/>
          </p:nvSpPr>
          <p:spPr>
            <a:xfrm>
              <a:off x="0" y="0"/>
              <a:ext cx="5146279" cy="638373"/>
            </a:xfrm>
            <a:custGeom>
              <a:rect b="b" l="l" r="r" t="t"/>
              <a:pathLst>
                <a:path extrusionOk="0" h="638373" w="5146279">
                  <a:moveTo>
                    <a:pt x="0" y="0"/>
                  </a:moveTo>
                  <a:lnTo>
                    <a:pt x="5146279" y="0"/>
                  </a:lnTo>
                  <a:lnTo>
                    <a:pt x="5146279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9" name="Google Shape;339;p7"/>
            <p:cNvSpPr txBox="1"/>
            <p:nvPr/>
          </p:nvSpPr>
          <p:spPr>
            <a:xfrm>
              <a:off x="0" y="-114300"/>
              <a:ext cx="5146278" cy="7526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Efficient data handling</a:t>
              </a:r>
              <a:endParaRPr/>
            </a:p>
          </p:txBody>
        </p:sp>
      </p:grpSp>
      <p:sp>
        <p:nvSpPr>
          <p:cNvPr id="340" name="Google Shape;340;p7"/>
          <p:cNvSpPr/>
          <p:nvPr/>
        </p:nvSpPr>
        <p:spPr>
          <a:xfrm>
            <a:off x="7842051" y="6749206"/>
            <a:ext cx="9324118" cy="19050"/>
          </a:xfrm>
          <a:custGeom>
            <a:rect b="b" l="l" r="r" t="t"/>
            <a:pathLst>
              <a:path extrusionOk="0" h="25400" w="12432157">
                <a:moveTo>
                  <a:pt x="0" y="12700"/>
                </a:moveTo>
                <a:cubicBezTo>
                  <a:pt x="0" y="5715"/>
                  <a:pt x="5715" y="0"/>
                  <a:pt x="12700" y="0"/>
                </a:cubicBezTo>
                <a:lnTo>
                  <a:pt x="12419457" y="0"/>
                </a:lnTo>
                <a:cubicBezTo>
                  <a:pt x="12426442" y="0"/>
                  <a:pt x="12432157" y="5715"/>
                  <a:pt x="12432157" y="12700"/>
                </a:cubicBezTo>
                <a:cubicBezTo>
                  <a:pt x="12432157" y="19685"/>
                  <a:pt x="12426442" y="25400"/>
                  <a:pt x="12419457" y="25400"/>
                </a:cubicBezTo>
                <a:lnTo>
                  <a:pt x="12700" y="25400"/>
                </a:lnTo>
                <a:cubicBezTo>
                  <a:pt x="5715" y="25400"/>
                  <a:pt x="0" y="19685"/>
                  <a:pt x="0" y="12700"/>
                </a:cubicBezTo>
                <a:close/>
              </a:path>
            </a:pathLst>
          </a:custGeom>
          <a:solidFill>
            <a:srgbClr val="D5CD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341" name="Google Shape;341;p7"/>
          <p:cNvSpPr/>
          <p:nvPr/>
        </p:nvSpPr>
        <p:spPr>
          <a:xfrm>
            <a:off x="1087636" y="6805612"/>
            <a:ext cx="8015734" cy="1696491"/>
          </a:xfrm>
          <a:custGeom>
            <a:rect b="b" l="l" r="r" t="t"/>
            <a:pathLst>
              <a:path extrusionOk="0" h="1696491" w="8015734">
                <a:moveTo>
                  <a:pt x="0" y="0"/>
                </a:moveTo>
                <a:lnTo>
                  <a:pt x="8015734" y="0"/>
                </a:lnTo>
                <a:lnTo>
                  <a:pt x="8015734" y="1696492"/>
                </a:lnTo>
                <a:lnTo>
                  <a:pt x="0" y="1696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55" r="-56" t="0"/>
            </a:stretch>
          </a:blipFill>
          <a:ln>
            <a:noFill/>
          </a:ln>
        </p:spPr>
      </p:sp>
      <p:sp>
        <p:nvSpPr>
          <p:cNvPr descr="preencoded.png" id="342" name="Google Shape;342;p7"/>
          <p:cNvSpPr/>
          <p:nvPr/>
        </p:nvSpPr>
        <p:spPr>
          <a:xfrm>
            <a:off x="4885134" y="7390805"/>
            <a:ext cx="420737" cy="525959"/>
          </a:xfrm>
          <a:custGeom>
            <a:rect b="b" l="l" r="r" t="t"/>
            <a:pathLst>
              <a:path extrusionOk="0" h="525959" w="420737">
                <a:moveTo>
                  <a:pt x="0" y="0"/>
                </a:moveTo>
                <a:lnTo>
                  <a:pt x="420737" y="0"/>
                </a:lnTo>
                <a:lnTo>
                  <a:pt x="420737" y="525959"/>
                </a:lnTo>
                <a:lnTo>
                  <a:pt x="0" y="5259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2" r="-2" t="0"/>
            </a:stretch>
          </a:blipFill>
          <a:ln>
            <a:noFill/>
          </a:ln>
        </p:spPr>
      </p:sp>
      <p:grpSp>
        <p:nvGrpSpPr>
          <p:cNvPr id="343" name="Google Shape;343;p7"/>
          <p:cNvGrpSpPr/>
          <p:nvPr/>
        </p:nvGrpSpPr>
        <p:grpSpPr>
          <a:xfrm>
            <a:off x="9402515" y="7076183"/>
            <a:ext cx="3967014" cy="468511"/>
            <a:chOff x="0" y="-38100"/>
            <a:chExt cx="5289352" cy="624682"/>
          </a:xfrm>
        </p:grpSpPr>
        <p:sp>
          <p:nvSpPr>
            <p:cNvPr id="344" name="Google Shape;344;p7"/>
            <p:cNvSpPr/>
            <p:nvPr/>
          </p:nvSpPr>
          <p:spPr>
            <a:xfrm>
              <a:off x="0" y="0"/>
              <a:ext cx="5289352" cy="586582"/>
            </a:xfrm>
            <a:custGeom>
              <a:rect b="b" l="l" r="r" t="t"/>
              <a:pathLst>
                <a:path extrusionOk="0" h="586582" w="5289352">
                  <a:moveTo>
                    <a:pt x="0" y="0"/>
                  </a:moveTo>
                  <a:lnTo>
                    <a:pt x="5289352" y="0"/>
                  </a:lnTo>
                  <a:lnTo>
                    <a:pt x="5289352" y="586582"/>
                  </a:lnTo>
                  <a:lnTo>
                    <a:pt x="0" y="586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45" name="Google Shape;345;p7"/>
            <p:cNvSpPr txBox="1"/>
            <p:nvPr/>
          </p:nvSpPr>
          <p:spPr>
            <a:xfrm>
              <a:off x="0" y="-38100"/>
              <a:ext cx="5289352" cy="624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4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50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Thread-Safe Operations</a:t>
              </a:r>
              <a:endParaRPr/>
            </a:p>
          </p:txBody>
        </p:sp>
      </p:grpSp>
      <p:grpSp>
        <p:nvGrpSpPr>
          <p:cNvPr id="346" name="Google Shape;346;p7"/>
          <p:cNvGrpSpPr/>
          <p:nvPr/>
        </p:nvGrpSpPr>
        <p:grpSpPr>
          <a:xfrm>
            <a:off x="9402515" y="7638455"/>
            <a:ext cx="4045000" cy="564505"/>
            <a:chOff x="0" y="-114300"/>
            <a:chExt cx="5393333" cy="752673"/>
          </a:xfrm>
        </p:grpSpPr>
        <p:sp>
          <p:nvSpPr>
            <p:cNvPr id="347" name="Google Shape;347;p7"/>
            <p:cNvSpPr/>
            <p:nvPr/>
          </p:nvSpPr>
          <p:spPr>
            <a:xfrm>
              <a:off x="0" y="0"/>
              <a:ext cx="5393333" cy="638373"/>
            </a:xfrm>
            <a:custGeom>
              <a:rect b="b" l="l" r="r" t="t"/>
              <a:pathLst>
                <a:path extrusionOk="0" h="638373" w="5393333">
                  <a:moveTo>
                    <a:pt x="0" y="0"/>
                  </a:moveTo>
                  <a:lnTo>
                    <a:pt x="5393333" y="0"/>
                  </a:lnTo>
                  <a:lnTo>
                    <a:pt x="5393333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48" name="Google Shape;348;p7"/>
            <p:cNvSpPr txBox="1"/>
            <p:nvPr/>
          </p:nvSpPr>
          <p:spPr>
            <a:xfrm>
              <a:off x="0" y="-114300"/>
              <a:ext cx="5393333" cy="7526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1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12" u="none" cap="none" strike="noStrike">
                  <a:solidFill>
                    <a:srgbClr val="2B3541"/>
                  </a:solidFill>
                  <a:latin typeface="Arimo"/>
                  <a:ea typeface="Arimo"/>
                  <a:cs typeface="Arimo"/>
                  <a:sym typeface="Arimo"/>
                </a:rPr>
                <a:t>Secure concurrent processing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